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97" r:id="rId2"/>
    <p:sldId id="257" r:id="rId3"/>
    <p:sldId id="258" r:id="rId4"/>
    <p:sldId id="260" r:id="rId5"/>
    <p:sldId id="281" r:id="rId6"/>
    <p:sldId id="261" r:id="rId7"/>
    <p:sldId id="262" r:id="rId8"/>
    <p:sldId id="276" r:id="rId9"/>
    <p:sldId id="278" r:id="rId10"/>
    <p:sldId id="280" r:id="rId11"/>
    <p:sldId id="283" r:id="rId12"/>
    <p:sldId id="284" r:id="rId13"/>
    <p:sldId id="286" r:id="rId14"/>
    <p:sldId id="263" r:id="rId15"/>
    <p:sldId id="282" r:id="rId16"/>
    <p:sldId id="264" r:id="rId17"/>
    <p:sldId id="265" r:id="rId18"/>
    <p:sldId id="290" r:id="rId19"/>
    <p:sldId id="267" r:id="rId20"/>
    <p:sldId id="268" r:id="rId21"/>
    <p:sldId id="298" r:id="rId22"/>
    <p:sldId id="299" r:id="rId23"/>
    <p:sldId id="302" r:id="rId24"/>
    <p:sldId id="292" r:id="rId25"/>
    <p:sldId id="300" r:id="rId26"/>
    <p:sldId id="301" r:id="rId27"/>
    <p:sldId id="303" r:id="rId28"/>
    <p:sldId id="304" r:id="rId29"/>
    <p:sldId id="305" r:id="rId30"/>
    <p:sldId id="275" r:id="rId31"/>
    <p:sldId id="296" r:id="rId32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4ED04-FFDF-4B05-9013-D6BA9BDDE1D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D1D7B7-ACC2-48BC-B586-563D72D1D7F7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14,5</a:t>
          </a:r>
          <a:r>
            <a:rPr lang="ru-RU" sz="31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100" dirty="0" smtClean="0"/>
            <a:t> </a:t>
          </a:r>
          <a:r>
            <a:rPr lang="ru-RU" sz="2400" dirty="0" smtClean="0"/>
            <a:t>2018</a:t>
          </a:r>
          <a:r>
            <a:rPr lang="ru-RU" sz="3100" dirty="0" smtClean="0"/>
            <a:t> </a:t>
          </a:r>
          <a:endParaRPr lang="ru-RU" sz="3100" dirty="0"/>
        </a:p>
      </dgm:t>
    </dgm:pt>
    <dgm:pt modelId="{8E169D37-0808-4CA4-9FEB-2588165F303C}" type="parTrans" cxnId="{5EA8D699-6113-42AD-9CBF-CEC5E010FCF6}">
      <dgm:prSet/>
      <dgm:spPr/>
      <dgm:t>
        <a:bodyPr/>
        <a:lstStyle/>
        <a:p>
          <a:endParaRPr lang="ru-RU"/>
        </a:p>
      </dgm:t>
    </dgm:pt>
    <dgm:pt modelId="{5D6CA974-FE56-4F06-B198-C03A8FCD13DA}" type="sibTrans" cxnId="{5EA8D699-6113-42AD-9CBF-CEC5E010FCF6}">
      <dgm:prSet/>
      <dgm:spPr/>
      <dgm:t>
        <a:bodyPr/>
        <a:lstStyle/>
        <a:p>
          <a:endParaRPr lang="ru-RU"/>
        </a:p>
      </dgm:t>
    </dgm:pt>
    <dgm:pt modelId="{848F64A7-9212-4D48-91F2-F4EB892FDCDB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12,5</a:t>
          </a:r>
          <a:r>
            <a:rPr lang="ru-RU" sz="39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900" dirty="0" smtClean="0"/>
            <a:t> </a:t>
          </a:r>
          <a:r>
            <a:rPr lang="ru-RU" sz="2400" dirty="0" smtClean="0"/>
            <a:t>2019</a:t>
          </a:r>
          <a:r>
            <a:rPr lang="ru-RU" sz="3900" dirty="0" smtClean="0"/>
            <a:t> </a:t>
          </a:r>
          <a:endParaRPr lang="ru-RU" sz="3900" dirty="0"/>
        </a:p>
      </dgm:t>
    </dgm:pt>
    <dgm:pt modelId="{B901D5F2-2938-4824-8284-C76F3E99F7FC}" type="parTrans" cxnId="{2D48B6AD-E3AE-42BD-B66A-6C633B5514B1}">
      <dgm:prSet/>
      <dgm:spPr/>
      <dgm:t>
        <a:bodyPr/>
        <a:lstStyle/>
        <a:p>
          <a:endParaRPr lang="ru-RU"/>
        </a:p>
      </dgm:t>
    </dgm:pt>
    <dgm:pt modelId="{91905303-41CD-459D-AEB5-6058F8F07FE9}" type="sibTrans" cxnId="{2D48B6AD-E3AE-42BD-B66A-6C633B5514B1}">
      <dgm:prSet/>
      <dgm:spPr/>
      <dgm:t>
        <a:bodyPr/>
        <a:lstStyle/>
        <a:p>
          <a:endParaRPr lang="ru-RU"/>
        </a:p>
      </dgm:t>
    </dgm:pt>
    <dgm:pt modelId="{6DBF189C-B31F-4133-9D5B-EF7060D6A79D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accent2">
                  <a:lumMod val="75000"/>
                </a:schemeClr>
              </a:solidFill>
            </a:rPr>
            <a:t>11,5 </a:t>
          </a:r>
          <a:r>
            <a:rPr lang="ru-RU" sz="3900" dirty="0" smtClean="0"/>
            <a:t>  </a:t>
          </a:r>
          <a:r>
            <a:rPr lang="ru-RU" sz="2400" dirty="0" smtClean="0"/>
            <a:t>2021</a:t>
          </a:r>
          <a:r>
            <a:rPr lang="ru-RU" sz="3900" dirty="0" smtClean="0"/>
            <a:t> </a:t>
          </a:r>
          <a:endParaRPr lang="ru-RU" sz="3900" dirty="0"/>
        </a:p>
      </dgm:t>
    </dgm:pt>
    <dgm:pt modelId="{6FEFB8F8-6DA6-42A3-995C-6B90E6319DB6}" type="parTrans" cxnId="{7CB35594-37D4-4E6B-B07E-394E1774F7B7}">
      <dgm:prSet/>
      <dgm:spPr/>
      <dgm:t>
        <a:bodyPr/>
        <a:lstStyle/>
        <a:p>
          <a:endParaRPr lang="ru-RU"/>
        </a:p>
      </dgm:t>
    </dgm:pt>
    <dgm:pt modelId="{1574C9CD-5C6A-4BD5-8A82-3A46F63F434D}" type="sibTrans" cxnId="{7CB35594-37D4-4E6B-B07E-394E1774F7B7}">
      <dgm:prSet/>
      <dgm:spPr/>
      <dgm:t>
        <a:bodyPr/>
        <a:lstStyle/>
        <a:p>
          <a:endParaRPr lang="ru-RU"/>
        </a:p>
      </dgm:t>
    </dgm:pt>
    <dgm:pt modelId="{74CFA88C-27BD-4A84-A353-A9EAF63F3F4C}">
      <dgm:prSet custT="1"/>
      <dgm:spPr/>
      <dgm:t>
        <a:bodyPr/>
        <a:lstStyle/>
        <a:p>
          <a:pPr rtl="0"/>
          <a:r>
            <a:rPr lang="ru-RU" sz="3200" b="1" dirty="0" smtClean="0">
              <a:solidFill>
                <a:schemeClr val="accent2">
                  <a:lumMod val="75000"/>
                </a:schemeClr>
              </a:solidFill>
            </a:rPr>
            <a:t>10 </a:t>
          </a:r>
          <a:r>
            <a:rPr lang="ru-RU" sz="3900" dirty="0" smtClean="0"/>
            <a:t>      </a:t>
          </a:r>
          <a:r>
            <a:rPr lang="ru-RU" sz="2800" b="1" dirty="0" smtClean="0"/>
            <a:t>2024</a:t>
          </a:r>
          <a:r>
            <a:rPr lang="ru-RU" sz="2800" dirty="0" smtClean="0"/>
            <a:t> </a:t>
          </a:r>
          <a:endParaRPr lang="ru-RU" sz="2800" dirty="0"/>
        </a:p>
      </dgm:t>
    </dgm:pt>
    <dgm:pt modelId="{DA71F066-F288-4967-BC45-AB17355D1F79}" type="parTrans" cxnId="{4759E7BF-7A53-4A99-83DA-F5DB4D4BCE4C}">
      <dgm:prSet/>
      <dgm:spPr/>
      <dgm:t>
        <a:bodyPr/>
        <a:lstStyle/>
        <a:p>
          <a:endParaRPr lang="ru-RU"/>
        </a:p>
      </dgm:t>
    </dgm:pt>
    <dgm:pt modelId="{FC54AB83-5136-471A-98CA-DBFE3DD7E6F2}" type="sibTrans" cxnId="{4759E7BF-7A53-4A99-83DA-F5DB4D4BCE4C}">
      <dgm:prSet/>
      <dgm:spPr/>
      <dgm:t>
        <a:bodyPr/>
        <a:lstStyle/>
        <a:p>
          <a:endParaRPr lang="ru-RU"/>
        </a:p>
      </dgm:t>
    </dgm:pt>
    <dgm:pt modelId="{5C26D68D-8621-47D0-9884-764A8052894E}" type="pres">
      <dgm:prSet presAssocID="{4704ED04-FFDF-4B05-9013-D6BA9BDDE1D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195F4-C6FE-44BB-84C1-BD910B3410BA}" type="pres">
      <dgm:prSet presAssocID="{4704ED04-FFDF-4B05-9013-D6BA9BDDE1D5}" presName="arrow" presStyleLbl="bgShp" presStyleIdx="0" presStyleCnt="1" custScaleX="107005"/>
      <dgm:spPr/>
    </dgm:pt>
    <dgm:pt modelId="{6F632E5C-58D8-45EF-B85F-3F768BAE54E9}" type="pres">
      <dgm:prSet presAssocID="{4704ED04-FFDF-4B05-9013-D6BA9BDDE1D5}" presName="arrowDiagram4" presStyleCnt="0"/>
      <dgm:spPr/>
    </dgm:pt>
    <dgm:pt modelId="{8B5F7565-D83C-4E20-BD5E-7C73B019DB79}" type="pres">
      <dgm:prSet presAssocID="{04D1D7B7-ACC2-48BC-B586-563D72D1D7F7}" presName="bullet4a" presStyleLbl="node1" presStyleIdx="0" presStyleCnt="4"/>
      <dgm:spPr/>
    </dgm:pt>
    <dgm:pt modelId="{61A5399A-7BF2-4F04-BEF2-7D9B631CD0C9}" type="pres">
      <dgm:prSet presAssocID="{04D1D7B7-ACC2-48BC-B586-563D72D1D7F7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4FF7C-6B63-4B4B-B932-36F293C3DE9B}" type="pres">
      <dgm:prSet presAssocID="{848F64A7-9212-4D48-91F2-F4EB892FDCDB}" presName="bullet4b" presStyleLbl="node1" presStyleIdx="1" presStyleCnt="4"/>
      <dgm:spPr/>
    </dgm:pt>
    <dgm:pt modelId="{48806957-7F1C-43EA-8361-A0E00339CA9B}" type="pres">
      <dgm:prSet presAssocID="{848F64A7-9212-4D48-91F2-F4EB892FDCD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1E517-AA12-448A-ABD7-C33F160B69DC}" type="pres">
      <dgm:prSet presAssocID="{6DBF189C-B31F-4133-9D5B-EF7060D6A79D}" presName="bullet4c" presStyleLbl="node1" presStyleIdx="2" presStyleCnt="4"/>
      <dgm:spPr/>
    </dgm:pt>
    <dgm:pt modelId="{3C4D9CF9-806D-4923-B25B-B953E88CF254}" type="pres">
      <dgm:prSet presAssocID="{6DBF189C-B31F-4133-9D5B-EF7060D6A79D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588A1-05EF-478A-A70B-20E381E369A3}" type="pres">
      <dgm:prSet presAssocID="{74CFA88C-27BD-4A84-A353-A9EAF63F3F4C}" presName="bullet4d" presStyleLbl="node1" presStyleIdx="3" presStyleCnt="4"/>
      <dgm:spPr/>
    </dgm:pt>
    <dgm:pt modelId="{18E11D84-0B08-42BB-911F-D9716A54C968}" type="pres">
      <dgm:prSet presAssocID="{74CFA88C-27BD-4A84-A353-A9EAF63F3F4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B35594-37D4-4E6B-B07E-394E1774F7B7}" srcId="{4704ED04-FFDF-4B05-9013-D6BA9BDDE1D5}" destId="{6DBF189C-B31F-4133-9D5B-EF7060D6A79D}" srcOrd="2" destOrd="0" parTransId="{6FEFB8F8-6DA6-42A3-995C-6B90E6319DB6}" sibTransId="{1574C9CD-5C6A-4BD5-8A82-3A46F63F434D}"/>
    <dgm:cxn modelId="{C33F93EE-BF30-4A96-946B-EF0ADED020A7}" type="presOf" srcId="{848F64A7-9212-4D48-91F2-F4EB892FDCDB}" destId="{48806957-7F1C-43EA-8361-A0E00339CA9B}" srcOrd="0" destOrd="0" presId="urn:microsoft.com/office/officeart/2005/8/layout/arrow2"/>
    <dgm:cxn modelId="{0C18F9DE-5E00-4985-8A98-8323AB319BEC}" type="presOf" srcId="{74CFA88C-27BD-4A84-A353-A9EAF63F3F4C}" destId="{18E11D84-0B08-42BB-911F-D9716A54C968}" srcOrd="0" destOrd="0" presId="urn:microsoft.com/office/officeart/2005/8/layout/arrow2"/>
    <dgm:cxn modelId="{75389DEB-15DA-4EFF-9CF2-B639AFEEF9B6}" type="presOf" srcId="{04D1D7B7-ACC2-48BC-B586-563D72D1D7F7}" destId="{61A5399A-7BF2-4F04-BEF2-7D9B631CD0C9}" srcOrd="0" destOrd="0" presId="urn:microsoft.com/office/officeart/2005/8/layout/arrow2"/>
    <dgm:cxn modelId="{8B082037-6354-4F0B-AF4E-470B7DE6F56D}" type="presOf" srcId="{6DBF189C-B31F-4133-9D5B-EF7060D6A79D}" destId="{3C4D9CF9-806D-4923-B25B-B953E88CF254}" srcOrd="0" destOrd="0" presId="urn:microsoft.com/office/officeart/2005/8/layout/arrow2"/>
    <dgm:cxn modelId="{B9AB292F-F8E4-4327-A90A-EEC072ACF93A}" type="presOf" srcId="{4704ED04-FFDF-4B05-9013-D6BA9BDDE1D5}" destId="{5C26D68D-8621-47D0-9884-764A8052894E}" srcOrd="0" destOrd="0" presId="urn:microsoft.com/office/officeart/2005/8/layout/arrow2"/>
    <dgm:cxn modelId="{5EA8D699-6113-42AD-9CBF-CEC5E010FCF6}" srcId="{4704ED04-FFDF-4B05-9013-D6BA9BDDE1D5}" destId="{04D1D7B7-ACC2-48BC-B586-563D72D1D7F7}" srcOrd="0" destOrd="0" parTransId="{8E169D37-0808-4CA4-9FEB-2588165F303C}" sibTransId="{5D6CA974-FE56-4F06-B198-C03A8FCD13DA}"/>
    <dgm:cxn modelId="{4759E7BF-7A53-4A99-83DA-F5DB4D4BCE4C}" srcId="{4704ED04-FFDF-4B05-9013-D6BA9BDDE1D5}" destId="{74CFA88C-27BD-4A84-A353-A9EAF63F3F4C}" srcOrd="3" destOrd="0" parTransId="{DA71F066-F288-4967-BC45-AB17355D1F79}" sibTransId="{FC54AB83-5136-471A-98CA-DBFE3DD7E6F2}"/>
    <dgm:cxn modelId="{2D48B6AD-E3AE-42BD-B66A-6C633B5514B1}" srcId="{4704ED04-FFDF-4B05-9013-D6BA9BDDE1D5}" destId="{848F64A7-9212-4D48-91F2-F4EB892FDCDB}" srcOrd="1" destOrd="0" parTransId="{B901D5F2-2938-4824-8284-C76F3E99F7FC}" sibTransId="{91905303-41CD-459D-AEB5-6058F8F07FE9}"/>
    <dgm:cxn modelId="{36C4B79D-F23D-4633-8010-9066C3FE4BA5}" type="presParOf" srcId="{5C26D68D-8621-47D0-9884-764A8052894E}" destId="{569195F4-C6FE-44BB-84C1-BD910B3410BA}" srcOrd="0" destOrd="0" presId="urn:microsoft.com/office/officeart/2005/8/layout/arrow2"/>
    <dgm:cxn modelId="{C5226891-4679-45C7-B35D-0A23DCEB57EC}" type="presParOf" srcId="{5C26D68D-8621-47D0-9884-764A8052894E}" destId="{6F632E5C-58D8-45EF-B85F-3F768BAE54E9}" srcOrd="1" destOrd="0" presId="urn:microsoft.com/office/officeart/2005/8/layout/arrow2"/>
    <dgm:cxn modelId="{0B9F3438-862E-46A7-A36E-4987FA46D1F1}" type="presParOf" srcId="{6F632E5C-58D8-45EF-B85F-3F768BAE54E9}" destId="{8B5F7565-D83C-4E20-BD5E-7C73B019DB79}" srcOrd="0" destOrd="0" presId="urn:microsoft.com/office/officeart/2005/8/layout/arrow2"/>
    <dgm:cxn modelId="{410EA57D-3BB0-464B-9D6B-46F8B67ACAB0}" type="presParOf" srcId="{6F632E5C-58D8-45EF-B85F-3F768BAE54E9}" destId="{61A5399A-7BF2-4F04-BEF2-7D9B631CD0C9}" srcOrd="1" destOrd="0" presId="urn:microsoft.com/office/officeart/2005/8/layout/arrow2"/>
    <dgm:cxn modelId="{D37BEF68-3D0B-4F1A-BCD9-845D8F4A5306}" type="presParOf" srcId="{6F632E5C-58D8-45EF-B85F-3F768BAE54E9}" destId="{2D64FF7C-6B63-4B4B-B932-36F293C3DE9B}" srcOrd="2" destOrd="0" presId="urn:microsoft.com/office/officeart/2005/8/layout/arrow2"/>
    <dgm:cxn modelId="{51A3490C-8ACD-494A-B7BE-A63DB2F7D0F8}" type="presParOf" srcId="{6F632E5C-58D8-45EF-B85F-3F768BAE54E9}" destId="{48806957-7F1C-43EA-8361-A0E00339CA9B}" srcOrd="3" destOrd="0" presId="urn:microsoft.com/office/officeart/2005/8/layout/arrow2"/>
    <dgm:cxn modelId="{42387B6F-90F8-4BBD-ACD0-2E39FF5EF5EB}" type="presParOf" srcId="{6F632E5C-58D8-45EF-B85F-3F768BAE54E9}" destId="{52E1E517-AA12-448A-ABD7-C33F160B69DC}" srcOrd="4" destOrd="0" presId="urn:microsoft.com/office/officeart/2005/8/layout/arrow2"/>
    <dgm:cxn modelId="{FA4008EA-D64A-402D-8F6C-97AB9C67D6B1}" type="presParOf" srcId="{6F632E5C-58D8-45EF-B85F-3F768BAE54E9}" destId="{3C4D9CF9-806D-4923-B25B-B953E88CF254}" srcOrd="5" destOrd="0" presId="urn:microsoft.com/office/officeart/2005/8/layout/arrow2"/>
    <dgm:cxn modelId="{8EC96827-C499-4B40-A833-50541B792A08}" type="presParOf" srcId="{6F632E5C-58D8-45EF-B85F-3F768BAE54E9}" destId="{3E1588A1-05EF-478A-A70B-20E381E369A3}" srcOrd="6" destOrd="0" presId="urn:microsoft.com/office/officeart/2005/8/layout/arrow2"/>
    <dgm:cxn modelId="{78E81B13-09A9-4B72-9571-0FFEE65ED339}" type="presParOf" srcId="{6F632E5C-58D8-45EF-B85F-3F768BAE54E9}" destId="{18E11D84-0B08-42BB-911F-D9716A54C96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E0325-811A-4559-AC71-1680DCEB49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A6BA9-9076-4FDB-830C-B7C6B2055902}">
      <dgm:prSet phldrT="[Текст]"/>
      <dgm:spPr/>
      <dgm:t>
        <a:bodyPr/>
        <a:lstStyle/>
        <a:p>
          <a:r>
            <a:rPr lang="ru-RU" dirty="0" smtClean="0"/>
            <a:t>Когнитивные навыки</a:t>
          </a:r>
          <a:endParaRPr lang="ru-RU" dirty="0"/>
        </a:p>
      </dgm:t>
    </dgm:pt>
    <dgm:pt modelId="{F5A3FD6A-7F17-4D58-97EA-74AC47CA7620}" type="parTrans" cxnId="{868DF5CB-377B-4394-8812-16697D15BA7B}">
      <dgm:prSet/>
      <dgm:spPr/>
      <dgm:t>
        <a:bodyPr/>
        <a:lstStyle/>
        <a:p>
          <a:endParaRPr lang="ru-RU"/>
        </a:p>
      </dgm:t>
    </dgm:pt>
    <dgm:pt modelId="{AF5865D9-9D01-4ABB-B23B-3900A93CF528}" type="sibTrans" cxnId="{868DF5CB-377B-4394-8812-16697D15BA7B}">
      <dgm:prSet/>
      <dgm:spPr/>
      <dgm:t>
        <a:bodyPr/>
        <a:lstStyle/>
        <a:p>
          <a:endParaRPr lang="ru-RU"/>
        </a:p>
      </dgm:t>
    </dgm:pt>
    <dgm:pt modelId="{503D3CF4-A612-42D8-985C-1D96F338C41E}">
      <dgm:prSet phldrT="[Текст]"/>
      <dgm:spPr/>
      <dgm:t>
        <a:bodyPr/>
        <a:lstStyle/>
        <a:p>
          <a:pPr algn="l"/>
          <a:r>
            <a:rPr lang="en-US" dirty="0" smtClean="0"/>
            <a:t>PIRLS</a:t>
          </a:r>
          <a:endParaRPr lang="ru-RU" dirty="0"/>
        </a:p>
      </dgm:t>
    </dgm:pt>
    <dgm:pt modelId="{E251774F-879E-4257-B5EE-3DDE6446D3EC}" type="parTrans" cxnId="{4005D54C-797F-41C8-9585-C8BA9DA6CA20}">
      <dgm:prSet/>
      <dgm:spPr/>
      <dgm:t>
        <a:bodyPr/>
        <a:lstStyle/>
        <a:p>
          <a:endParaRPr lang="ru-RU"/>
        </a:p>
      </dgm:t>
    </dgm:pt>
    <dgm:pt modelId="{BAEEAF5F-C486-4661-AFD2-06570C5B7812}" type="sibTrans" cxnId="{4005D54C-797F-41C8-9585-C8BA9DA6CA20}">
      <dgm:prSet/>
      <dgm:spPr/>
      <dgm:t>
        <a:bodyPr/>
        <a:lstStyle/>
        <a:p>
          <a:endParaRPr lang="ru-RU"/>
        </a:p>
      </dgm:t>
    </dgm:pt>
    <dgm:pt modelId="{86E9CC5B-6470-4CD3-961F-7C56D15E000F}">
      <dgm:prSet phldrT="[Текст]"/>
      <dgm:spPr/>
      <dgm:t>
        <a:bodyPr/>
        <a:lstStyle/>
        <a:p>
          <a:pPr algn="l"/>
          <a:r>
            <a:rPr lang="en-US" dirty="0" smtClean="0"/>
            <a:t>TIMSS</a:t>
          </a:r>
          <a:endParaRPr lang="ru-RU" dirty="0"/>
        </a:p>
      </dgm:t>
    </dgm:pt>
    <dgm:pt modelId="{C128999F-C4A2-461B-B136-296073311D52}" type="parTrans" cxnId="{DB96B268-4D96-45B7-AF59-638000D06B26}">
      <dgm:prSet/>
      <dgm:spPr/>
      <dgm:t>
        <a:bodyPr/>
        <a:lstStyle/>
        <a:p>
          <a:endParaRPr lang="ru-RU"/>
        </a:p>
      </dgm:t>
    </dgm:pt>
    <dgm:pt modelId="{2D0262AF-41D8-430F-B974-F7449EB1A3FB}" type="sibTrans" cxnId="{DB96B268-4D96-45B7-AF59-638000D06B26}">
      <dgm:prSet/>
      <dgm:spPr/>
      <dgm:t>
        <a:bodyPr/>
        <a:lstStyle/>
        <a:p>
          <a:endParaRPr lang="ru-RU"/>
        </a:p>
      </dgm:t>
    </dgm:pt>
    <dgm:pt modelId="{12EF3156-4A83-4FBA-A74B-B802D0307546}">
      <dgm:prSet phldrT="[Текст]"/>
      <dgm:spPr/>
      <dgm:t>
        <a:bodyPr/>
        <a:lstStyle/>
        <a:p>
          <a:r>
            <a:rPr lang="ru-RU" dirty="0" smtClean="0"/>
            <a:t>Уровень образования</a:t>
          </a:r>
          <a:endParaRPr lang="ru-RU" dirty="0"/>
        </a:p>
      </dgm:t>
    </dgm:pt>
    <dgm:pt modelId="{5A46BA45-0EE9-4B14-A923-E6048868E150}" type="parTrans" cxnId="{9C431A8F-5D86-43A2-ADE0-6FCEDAE98CE9}">
      <dgm:prSet/>
      <dgm:spPr/>
      <dgm:t>
        <a:bodyPr/>
        <a:lstStyle/>
        <a:p>
          <a:endParaRPr lang="ru-RU"/>
        </a:p>
      </dgm:t>
    </dgm:pt>
    <dgm:pt modelId="{14742BAB-55F6-465D-9AA2-DE980E48C122}" type="sibTrans" cxnId="{9C431A8F-5D86-43A2-ADE0-6FCEDAE98CE9}">
      <dgm:prSet/>
      <dgm:spPr/>
      <dgm:t>
        <a:bodyPr/>
        <a:lstStyle/>
        <a:p>
          <a:endParaRPr lang="ru-RU"/>
        </a:p>
      </dgm:t>
    </dgm:pt>
    <dgm:pt modelId="{A6B4B9EB-489C-4CF4-9D1F-1E55FF126F4B}">
      <dgm:prSet phldrT="[Текст]"/>
      <dgm:spPr/>
      <dgm:t>
        <a:bodyPr/>
        <a:lstStyle/>
        <a:p>
          <a:r>
            <a:rPr lang="ru-RU" dirty="0" smtClean="0"/>
            <a:t>Грамотность населения</a:t>
          </a:r>
          <a:endParaRPr lang="ru-RU" dirty="0"/>
        </a:p>
      </dgm:t>
    </dgm:pt>
    <dgm:pt modelId="{1D9018D7-1F4F-4576-8E8B-7D8F09840E9B}" type="parTrans" cxnId="{253F34AA-AE66-46D1-9D00-29A30B25D7AA}">
      <dgm:prSet/>
      <dgm:spPr/>
      <dgm:t>
        <a:bodyPr/>
        <a:lstStyle/>
        <a:p>
          <a:endParaRPr lang="ru-RU"/>
        </a:p>
      </dgm:t>
    </dgm:pt>
    <dgm:pt modelId="{C7D077E2-A1AE-4A94-9A40-0FD29F05244D}" type="sibTrans" cxnId="{253F34AA-AE66-46D1-9D00-29A30B25D7AA}">
      <dgm:prSet/>
      <dgm:spPr/>
      <dgm:t>
        <a:bodyPr/>
        <a:lstStyle/>
        <a:p>
          <a:endParaRPr lang="ru-RU"/>
        </a:p>
      </dgm:t>
    </dgm:pt>
    <dgm:pt modelId="{D7130E23-2485-4057-B83F-72EF87D8B27A}">
      <dgm:prSet phldrT="[Текст]"/>
      <dgm:spPr/>
      <dgm:t>
        <a:bodyPr/>
        <a:lstStyle/>
        <a:p>
          <a:r>
            <a:rPr lang="ru-RU" dirty="0" smtClean="0"/>
            <a:t>Доля учащихся, получающих среднее и высшее образование</a:t>
          </a:r>
          <a:endParaRPr lang="ru-RU" dirty="0"/>
        </a:p>
      </dgm:t>
    </dgm:pt>
    <dgm:pt modelId="{0E9F1AB0-15F6-43FF-80D4-6DF83DC3E6FA}" type="parTrans" cxnId="{80126C6D-9102-4EA4-9B56-8282B879E75E}">
      <dgm:prSet/>
      <dgm:spPr/>
      <dgm:t>
        <a:bodyPr/>
        <a:lstStyle/>
        <a:p>
          <a:endParaRPr lang="ru-RU"/>
        </a:p>
      </dgm:t>
    </dgm:pt>
    <dgm:pt modelId="{D606B2CB-1B75-4AED-97F6-FF3D723E9D26}" type="sibTrans" cxnId="{80126C6D-9102-4EA4-9B56-8282B879E75E}">
      <dgm:prSet/>
      <dgm:spPr/>
      <dgm:t>
        <a:bodyPr/>
        <a:lstStyle/>
        <a:p>
          <a:endParaRPr lang="ru-RU"/>
        </a:p>
      </dgm:t>
    </dgm:pt>
    <dgm:pt modelId="{2D0DD163-1683-41E0-AAD7-2D1405E5B76E}">
      <dgm:prSet phldrT="[Текст]"/>
      <dgm:spPr/>
      <dgm:t>
        <a:bodyPr/>
        <a:lstStyle/>
        <a:p>
          <a:pPr algn="l"/>
          <a:r>
            <a:rPr lang="en-US" dirty="0" smtClean="0"/>
            <a:t>PISA</a:t>
          </a:r>
          <a:endParaRPr lang="ru-RU" dirty="0"/>
        </a:p>
      </dgm:t>
    </dgm:pt>
    <dgm:pt modelId="{B3A85B0F-D05D-459E-9935-CCFA873DBB81}" type="parTrans" cxnId="{BC2FC5D5-3D0B-4BC2-B997-9666FFEFABB5}">
      <dgm:prSet/>
      <dgm:spPr/>
      <dgm:t>
        <a:bodyPr/>
        <a:lstStyle/>
        <a:p>
          <a:endParaRPr lang="ru-RU"/>
        </a:p>
      </dgm:t>
    </dgm:pt>
    <dgm:pt modelId="{FA742F87-C6BF-465E-BB9D-D885E4211A54}" type="sibTrans" cxnId="{BC2FC5D5-3D0B-4BC2-B997-9666FFEFABB5}">
      <dgm:prSet/>
      <dgm:spPr/>
      <dgm:t>
        <a:bodyPr/>
        <a:lstStyle/>
        <a:p>
          <a:endParaRPr lang="ru-RU"/>
        </a:p>
      </dgm:t>
    </dgm:pt>
    <dgm:pt modelId="{AB9F0F7E-26DF-48DB-9C5F-B4810809B9E6}" type="pres">
      <dgm:prSet presAssocID="{A4EE0325-811A-4559-AC71-1680DCEB49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9C379-963E-4646-8059-0BE3190D5D4B}" type="pres">
      <dgm:prSet presAssocID="{F86A6BA9-9076-4FDB-830C-B7C6B2055902}" presName="linNode" presStyleCnt="0"/>
      <dgm:spPr/>
    </dgm:pt>
    <dgm:pt modelId="{A97361FA-F886-4595-B6F8-6490C27B3E79}" type="pres">
      <dgm:prSet presAssocID="{F86A6BA9-9076-4FDB-830C-B7C6B2055902}" presName="parentText" presStyleLbl="node1" presStyleIdx="0" presStyleCnt="2" custLinFactNeighborX="-20704" custLinFactNeighborY="2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CFD53-842C-41F4-B3A2-F97BF960ADE6}" type="pres">
      <dgm:prSet presAssocID="{F86A6BA9-9076-4FDB-830C-B7C6B2055902}" presName="descendantText" presStyleLbl="alignAccFollowNode1" presStyleIdx="0" presStyleCnt="2" custScaleX="55857" custLinFactNeighborX="-37156" custLinFactNeighborY="-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7B03-07FC-4123-9485-49AC4365D933}" type="pres">
      <dgm:prSet presAssocID="{AF5865D9-9D01-4ABB-B23B-3900A93CF528}" presName="sp" presStyleCnt="0"/>
      <dgm:spPr/>
    </dgm:pt>
    <dgm:pt modelId="{0DCF5A4B-B00E-4C23-A478-DD925A23DECE}" type="pres">
      <dgm:prSet presAssocID="{12EF3156-4A83-4FBA-A74B-B802D0307546}" presName="linNode" presStyleCnt="0"/>
      <dgm:spPr/>
    </dgm:pt>
    <dgm:pt modelId="{15CEF170-7725-4A20-B400-39FD15C2B68C}" type="pres">
      <dgm:prSet presAssocID="{12EF3156-4A83-4FBA-A74B-B802D0307546}" presName="parentText" presStyleLbl="node1" presStyleIdx="1" presStyleCnt="2" custLinFactNeighborX="-20704" custLinFactNeighborY="-5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8A335-C926-4BB0-806E-FB2733A676B1}" type="pres">
      <dgm:prSet presAssocID="{12EF3156-4A83-4FBA-A74B-B802D0307546}" presName="descendantText" presStyleLbl="alignAccFollowNode1" presStyleIdx="1" presStyleCnt="2" custScaleX="55857" custLinFactNeighborX="-39587" custLinFactNeighborY="-9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0158D-B4AE-4DEF-A7B0-41F3323D8BAA}" type="presOf" srcId="{2D0DD163-1683-41E0-AAD7-2D1405E5B76E}" destId="{527CFD53-842C-41F4-B3A2-F97BF960ADE6}" srcOrd="0" destOrd="2" presId="urn:microsoft.com/office/officeart/2005/8/layout/vList5"/>
    <dgm:cxn modelId="{A18AC999-897B-4ECA-87C2-FB3D9971619B}" type="presOf" srcId="{D7130E23-2485-4057-B83F-72EF87D8B27A}" destId="{BD38A335-C926-4BB0-806E-FB2733A676B1}" srcOrd="0" destOrd="1" presId="urn:microsoft.com/office/officeart/2005/8/layout/vList5"/>
    <dgm:cxn modelId="{7D1A2217-C6E0-4947-AAE9-3C07822CC8C9}" type="presOf" srcId="{12EF3156-4A83-4FBA-A74B-B802D0307546}" destId="{15CEF170-7725-4A20-B400-39FD15C2B68C}" srcOrd="0" destOrd="0" presId="urn:microsoft.com/office/officeart/2005/8/layout/vList5"/>
    <dgm:cxn modelId="{964E1853-27C3-4179-9648-C43E0E4AB08F}" type="presOf" srcId="{A6B4B9EB-489C-4CF4-9D1F-1E55FF126F4B}" destId="{BD38A335-C926-4BB0-806E-FB2733A676B1}" srcOrd="0" destOrd="0" presId="urn:microsoft.com/office/officeart/2005/8/layout/vList5"/>
    <dgm:cxn modelId="{BC2FC5D5-3D0B-4BC2-B997-9666FFEFABB5}" srcId="{F86A6BA9-9076-4FDB-830C-B7C6B2055902}" destId="{2D0DD163-1683-41E0-AAD7-2D1405E5B76E}" srcOrd="2" destOrd="0" parTransId="{B3A85B0F-D05D-459E-9935-CCFA873DBB81}" sibTransId="{FA742F87-C6BF-465E-BB9D-D885E4211A54}"/>
    <dgm:cxn modelId="{1F599B7F-89CD-4C58-9A96-0E587825072E}" type="presOf" srcId="{F86A6BA9-9076-4FDB-830C-B7C6B2055902}" destId="{A97361FA-F886-4595-B6F8-6490C27B3E79}" srcOrd="0" destOrd="0" presId="urn:microsoft.com/office/officeart/2005/8/layout/vList5"/>
    <dgm:cxn modelId="{9C431A8F-5D86-43A2-ADE0-6FCEDAE98CE9}" srcId="{A4EE0325-811A-4559-AC71-1680DCEB49C0}" destId="{12EF3156-4A83-4FBA-A74B-B802D0307546}" srcOrd="1" destOrd="0" parTransId="{5A46BA45-0EE9-4B14-A923-E6048868E150}" sibTransId="{14742BAB-55F6-465D-9AA2-DE980E48C122}"/>
    <dgm:cxn modelId="{DB96B268-4D96-45B7-AF59-638000D06B26}" srcId="{F86A6BA9-9076-4FDB-830C-B7C6B2055902}" destId="{86E9CC5B-6470-4CD3-961F-7C56D15E000F}" srcOrd="1" destOrd="0" parTransId="{C128999F-C4A2-461B-B136-296073311D52}" sibTransId="{2D0262AF-41D8-430F-B974-F7449EB1A3FB}"/>
    <dgm:cxn modelId="{80126C6D-9102-4EA4-9B56-8282B879E75E}" srcId="{12EF3156-4A83-4FBA-A74B-B802D0307546}" destId="{D7130E23-2485-4057-B83F-72EF87D8B27A}" srcOrd="1" destOrd="0" parTransId="{0E9F1AB0-15F6-43FF-80D4-6DF83DC3E6FA}" sibTransId="{D606B2CB-1B75-4AED-97F6-FF3D723E9D26}"/>
    <dgm:cxn modelId="{DC54EE19-69BD-49FD-8277-2BAA94AF1852}" type="presOf" srcId="{86E9CC5B-6470-4CD3-961F-7C56D15E000F}" destId="{527CFD53-842C-41F4-B3A2-F97BF960ADE6}" srcOrd="0" destOrd="1" presId="urn:microsoft.com/office/officeart/2005/8/layout/vList5"/>
    <dgm:cxn modelId="{4005D54C-797F-41C8-9585-C8BA9DA6CA20}" srcId="{F86A6BA9-9076-4FDB-830C-B7C6B2055902}" destId="{503D3CF4-A612-42D8-985C-1D96F338C41E}" srcOrd="0" destOrd="0" parTransId="{E251774F-879E-4257-B5EE-3DDE6446D3EC}" sibTransId="{BAEEAF5F-C486-4661-AFD2-06570C5B7812}"/>
    <dgm:cxn modelId="{DF7419E7-9EE0-4EFC-964D-FA5112614E7A}" type="presOf" srcId="{A4EE0325-811A-4559-AC71-1680DCEB49C0}" destId="{AB9F0F7E-26DF-48DB-9C5F-B4810809B9E6}" srcOrd="0" destOrd="0" presId="urn:microsoft.com/office/officeart/2005/8/layout/vList5"/>
    <dgm:cxn modelId="{868DF5CB-377B-4394-8812-16697D15BA7B}" srcId="{A4EE0325-811A-4559-AC71-1680DCEB49C0}" destId="{F86A6BA9-9076-4FDB-830C-B7C6B2055902}" srcOrd="0" destOrd="0" parTransId="{F5A3FD6A-7F17-4D58-97EA-74AC47CA7620}" sibTransId="{AF5865D9-9D01-4ABB-B23B-3900A93CF528}"/>
    <dgm:cxn modelId="{253F34AA-AE66-46D1-9D00-29A30B25D7AA}" srcId="{12EF3156-4A83-4FBA-A74B-B802D0307546}" destId="{A6B4B9EB-489C-4CF4-9D1F-1E55FF126F4B}" srcOrd="0" destOrd="0" parTransId="{1D9018D7-1F4F-4576-8E8B-7D8F09840E9B}" sibTransId="{C7D077E2-A1AE-4A94-9A40-0FD29F05244D}"/>
    <dgm:cxn modelId="{00B9295F-EF04-4FC0-867A-318DE05A6AE5}" type="presOf" srcId="{503D3CF4-A612-42D8-985C-1D96F338C41E}" destId="{527CFD53-842C-41F4-B3A2-F97BF960ADE6}" srcOrd="0" destOrd="0" presId="urn:microsoft.com/office/officeart/2005/8/layout/vList5"/>
    <dgm:cxn modelId="{3B93F073-72E2-4927-BAED-57428143A520}" type="presParOf" srcId="{AB9F0F7E-26DF-48DB-9C5F-B4810809B9E6}" destId="{D5E9C379-963E-4646-8059-0BE3190D5D4B}" srcOrd="0" destOrd="0" presId="urn:microsoft.com/office/officeart/2005/8/layout/vList5"/>
    <dgm:cxn modelId="{13DE7577-8FBE-49A0-89D0-91425185DEAB}" type="presParOf" srcId="{D5E9C379-963E-4646-8059-0BE3190D5D4B}" destId="{A97361FA-F886-4595-B6F8-6490C27B3E79}" srcOrd="0" destOrd="0" presId="urn:microsoft.com/office/officeart/2005/8/layout/vList5"/>
    <dgm:cxn modelId="{976CE2C1-DB5B-44A5-8CEA-4AC0522EBBC6}" type="presParOf" srcId="{D5E9C379-963E-4646-8059-0BE3190D5D4B}" destId="{527CFD53-842C-41F4-B3A2-F97BF960ADE6}" srcOrd="1" destOrd="0" presId="urn:microsoft.com/office/officeart/2005/8/layout/vList5"/>
    <dgm:cxn modelId="{FBD7AC36-3CF4-4352-A8CF-725610012D2E}" type="presParOf" srcId="{AB9F0F7E-26DF-48DB-9C5F-B4810809B9E6}" destId="{F8157B03-07FC-4123-9485-49AC4365D933}" srcOrd="1" destOrd="0" presId="urn:microsoft.com/office/officeart/2005/8/layout/vList5"/>
    <dgm:cxn modelId="{025477D2-5CB9-4163-886B-AB5926936226}" type="presParOf" srcId="{AB9F0F7E-26DF-48DB-9C5F-B4810809B9E6}" destId="{0DCF5A4B-B00E-4C23-A478-DD925A23DECE}" srcOrd="2" destOrd="0" presId="urn:microsoft.com/office/officeart/2005/8/layout/vList5"/>
    <dgm:cxn modelId="{BD8BB774-03E3-41CA-BF58-3C02EA2A09FB}" type="presParOf" srcId="{0DCF5A4B-B00E-4C23-A478-DD925A23DECE}" destId="{15CEF170-7725-4A20-B400-39FD15C2B68C}" srcOrd="0" destOrd="0" presId="urn:microsoft.com/office/officeart/2005/8/layout/vList5"/>
    <dgm:cxn modelId="{10B380E2-F4F2-4779-9F06-770C37153926}" type="presParOf" srcId="{0DCF5A4B-B00E-4C23-A478-DD925A23DECE}" destId="{BD38A335-C926-4BB0-806E-FB2733A676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09225A-E87C-4581-B340-0A47D348492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C6C10C3B-A319-42AF-9DD9-2E433245D1BD}">
      <dgm:prSet/>
      <dgm:spPr/>
      <dgm:t>
        <a:bodyPr/>
        <a:lstStyle/>
        <a:p>
          <a:pPr rtl="0"/>
          <a:r>
            <a:rPr lang="ru-RU" smtClean="0"/>
            <a:t>Живые системы 40%</a:t>
          </a:r>
          <a:endParaRPr lang="ru-RU"/>
        </a:p>
      </dgm:t>
    </dgm:pt>
    <dgm:pt modelId="{DF204750-0B4A-4713-AB44-7A1C24B18069}" type="parTrans" cxnId="{9075BAA6-C761-4A26-8205-7476DC8D4F55}">
      <dgm:prSet/>
      <dgm:spPr/>
      <dgm:t>
        <a:bodyPr/>
        <a:lstStyle/>
        <a:p>
          <a:endParaRPr lang="ru-RU"/>
        </a:p>
      </dgm:t>
    </dgm:pt>
    <dgm:pt modelId="{C2B3B9B9-1FF5-438D-8181-37E32B1D9E4D}" type="sibTrans" cxnId="{9075BAA6-C761-4A26-8205-7476DC8D4F55}">
      <dgm:prSet/>
      <dgm:spPr/>
      <dgm:t>
        <a:bodyPr/>
        <a:lstStyle/>
        <a:p>
          <a:endParaRPr lang="ru-RU"/>
        </a:p>
      </dgm:t>
    </dgm:pt>
    <dgm:pt modelId="{0630FDC3-755D-4F7A-A72A-2945B447CCC5}">
      <dgm:prSet/>
      <dgm:spPr/>
      <dgm:t>
        <a:bodyPr/>
        <a:lstStyle/>
        <a:p>
          <a:pPr rtl="0"/>
          <a:r>
            <a:rPr lang="ru-RU" smtClean="0"/>
            <a:t>Физические системы 33%</a:t>
          </a:r>
          <a:endParaRPr lang="ru-RU"/>
        </a:p>
      </dgm:t>
    </dgm:pt>
    <dgm:pt modelId="{A25D54A7-2269-4724-BC5F-01E413D69278}" type="parTrans" cxnId="{7910578C-43E2-4E06-ACF9-33D0B9A500D6}">
      <dgm:prSet/>
      <dgm:spPr/>
      <dgm:t>
        <a:bodyPr/>
        <a:lstStyle/>
        <a:p>
          <a:endParaRPr lang="ru-RU"/>
        </a:p>
      </dgm:t>
    </dgm:pt>
    <dgm:pt modelId="{147AA2A0-3091-4684-BA77-5043410D0799}" type="sibTrans" cxnId="{7910578C-43E2-4E06-ACF9-33D0B9A500D6}">
      <dgm:prSet/>
      <dgm:spPr/>
      <dgm:t>
        <a:bodyPr/>
        <a:lstStyle/>
        <a:p>
          <a:endParaRPr lang="ru-RU"/>
        </a:p>
      </dgm:t>
    </dgm:pt>
    <dgm:pt modelId="{88FC820D-FB04-4775-B7C2-AA824077D154}">
      <dgm:prSet/>
      <dgm:spPr/>
      <dgm:t>
        <a:bodyPr/>
        <a:lstStyle/>
        <a:p>
          <a:pPr rtl="0"/>
          <a:r>
            <a:rPr lang="ru-RU" smtClean="0"/>
            <a:t>Земля и космические системы 27 %</a:t>
          </a:r>
          <a:endParaRPr lang="ru-RU"/>
        </a:p>
      </dgm:t>
    </dgm:pt>
    <dgm:pt modelId="{456380BF-F06E-4A3C-82B5-836C53840E45}" type="parTrans" cxnId="{D0A246CE-FEC7-43A0-9328-1FE65446400E}">
      <dgm:prSet/>
      <dgm:spPr/>
      <dgm:t>
        <a:bodyPr/>
        <a:lstStyle/>
        <a:p>
          <a:endParaRPr lang="ru-RU"/>
        </a:p>
      </dgm:t>
    </dgm:pt>
    <dgm:pt modelId="{E426018F-B9E9-4447-83B6-8D1843B321F9}" type="sibTrans" cxnId="{D0A246CE-FEC7-43A0-9328-1FE65446400E}">
      <dgm:prSet/>
      <dgm:spPr/>
      <dgm:t>
        <a:bodyPr/>
        <a:lstStyle/>
        <a:p>
          <a:endParaRPr lang="ru-RU"/>
        </a:p>
      </dgm:t>
    </dgm:pt>
    <dgm:pt modelId="{55189ACF-42E3-4B64-BBA3-2949D3DB84FB}" type="pres">
      <dgm:prSet presAssocID="{CC09225A-E87C-4581-B340-0A47D3484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59B8D0-50CA-473B-A6BF-267F9A37538D}" type="pres">
      <dgm:prSet presAssocID="{C6C10C3B-A319-42AF-9DD9-2E433245D1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6ADD0-BC29-4623-98A1-40976239130C}" type="pres">
      <dgm:prSet presAssocID="{C2B3B9B9-1FF5-438D-8181-37E32B1D9E4D}" presName="spacer" presStyleCnt="0"/>
      <dgm:spPr/>
    </dgm:pt>
    <dgm:pt modelId="{C8688E34-88E2-4F60-BD09-268673479AFA}" type="pres">
      <dgm:prSet presAssocID="{0630FDC3-755D-4F7A-A72A-2945B447CC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34FDA-E7EF-4467-B073-B9BCCF2FE541}" type="pres">
      <dgm:prSet presAssocID="{147AA2A0-3091-4684-BA77-5043410D0799}" presName="spacer" presStyleCnt="0"/>
      <dgm:spPr/>
    </dgm:pt>
    <dgm:pt modelId="{9DE47BFB-2B72-4218-B8E8-2A3CF8A15A16}" type="pres">
      <dgm:prSet presAssocID="{88FC820D-FB04-4775-B7C2-AA824077D1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0578C-43E2-4E06-ACF9-33D0B9A500D6}" srcId="{CC09225A-E87C-4581-B340-0A47D348492D}" destId="{0630FDC3-755D-4F7A-A72A-2945B447CCC5}" srcOrd="1" destOrd="0" parTransId="{A25D54A7-2269-4724-BC5F-01E413D69278}" sibTransId="{147AA2A0-3091-4684-BA77-5043410D0799}"/>
    <dgm:cxn modelId="{D0A246CE-FEC7-43A0-9328-1FE65446400E}" srcId="{CC09225A-E87C-4581-B340-0A47D348492D}" destId="{88FC820D-FB04-4775-B7C2-AA824077D154}" srcOrd="2" destOrd="0" parTransId="{456380BF-F06E-4A3C-82B5-836C53840E45}" sibTransId="{E426018F-B9E9-4447-83B6-8D1843B321F9}"/>
    <dgm:cxn modelId="{1A8C0687-6871-4037-8BC7-54206AAD8D4B}" type="presOf" srcId="{88FC820D-FB04-4775-B7C2-AA824077D154}" destId="{9DE47BFB-2B72-4218-B8E8-2A3CF8A15A16}" srcOrd="0" destOrd="0" presId="urn:microsoft.com/office/officeart/2005/8/layout/vList2"/>
    <dgm:cxn modelId="{2BE3F2A6-AA99-44FA-B2CB-2AF57DAC8E3B}" type="presOf" srcId="{C6C10C3B-A319-42AF-9DD9-2E433245D1BD}" destId="{7259B8D0-50CA-473B-A6BF-267F9A37538D}" srcOrd="0" destOrd="0" presId="urn:microsoft.com/office/officeart/2005/8/layout/vList2"/>
    <dgm:cxn modelId="{D005C585-6DA2-43FE-A92E-A87B44125A67}" type="presOf" srcId="{0630FDC3-755D-4F7A-A72A-2945B447CCC5}" destId="{C8688E34-88E2-4F60-BD09-268673479AFA}" srcOrd="0" destOrd="0" presId="urn:microsoft.com/office/officeart/2005/8/layout/vList2"/>
    <dgm:cxn modelId="{CC0B92C0-3DF0-4F98-95AA-134A21EA4844}" type="presOf" srcId="{CC09225A-E87C-4581-B340-0A47D348492D}" destId="{55189ACF-42E3-4B64-BBA3-2949D3DB84FB}" srcOrd="0" destOrd="0" presId="urn:microsoft.com/office/officeart/2005/8/layout/vList2"/>
    <dgm:cxn modelId="{9075BAA6-C761-4A26-8205-7476DC8D4F55}" srcId="{CC09225A-E87C-4581-B340-0A47D348492D}" destId="{C6C10C3B-A319-42AF-9DD9-2E433245D1BD}" srcOrd="0" destOrd="0" parTransId="{DF204750-0B4A-4713-AB44-7A1C24B18069}" sibTransId="{C2B3B9B9-1FF5-438D-8181-37E32B1D9E4D}"/>
    <dgm:cxn modelId="{83986D9D-4F4E-4372-88E3-5DFB48BD2977}" type="presParOf" srcId="{55189ACF-42E3-4B64-BBA3-2949D3DB84FB}" destId="{7259B8D0-50CA-473B-A6BF-267F9A37538D}" srcOrd="0" destOrd="0" presId="urn:microsoft.com/office/officeart/2005/8/layout/vList2"/>
    <dgm:cxn modelId="{8F879B2C-0678-4566-AF42-1836AAADCB05}" type="presParOf" srcId="{55189ACF-42E3-4B64-BBA3-2949D3DB84FB}" destId="{91C6ADD0-BC29-4623-98A1-40976239130C}" srcOrd="1" destOrd="0" presId="urn:microsoft.com/office/officeart/2005/8/layout/vList2"/>
    <dgm:cxn modelId="{D28A7EE2-C7C5-4797-99D8-2EEDCD9B1802}" type="presParOf" srcId="{55189ACF-42E3-4B64-BBA3-2949D3DB84FB}" destId="{C8688E34-88E2-4F60-BD09-268673479AFA}" srcOrd="2" destOrd="0" presId="urn:microsoft.com/office/officeart/2005/8/layout/vList2"/>
    <dgm:cxn modelId="{E8A1DC17-1810-4FCE-A17C-CAE06E6AF30B}" type="presParOf" srcId="{55189ACF-42E3-4B64-BBA3-2949D3DB84FB}" destId="{C1B34FDA-E7EF-4467-B073-B9BCCF2FE541}" srcOrd="3" destOrd="0" presId="urn:microsoft.com/office/officeart/2005/8/layout/vList2"/>
    <dgm:cxn modelId="{7256F36F-AF47-493B-8F67-8C9BF2CAC78B}" type="presParOf" srcId="{55189ACF-42E3-4B64-BBA3-2949D3DB84FB}" destId="{9DE47BFB-2B72-4218-B8E8-2A3CF8A15A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5F8AA2-3AA4-4A9C-8962-457244B497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BD78502-ED0C-4682-8507-B8BE01D28A5F}">
      <dgm:prSet/>
      <dgm:spPr/>
      <dgm:t>
        <a:bodyPr/>
        <a:lstStyle/>
        <a:p>
          <a:pPr rtl="0"/>
          <a:r>
            <a:rPr lang="ru-RU" dirty="0" smtClean="0"/>
            <a:t>Научное объяснение природных явлений</a:t>
          </a:r>
          <a:endParaRPr lang="ru-RU" dirty="0"/>
        </a:p>
      </dgm:t>
    </dgm:pt>
    <dgm:pt modelId="{21D19183-0B32-40B9-A6FE-E6364A5F31B4}" type="parTrans" cxnId="{B419C456-0373-4D96-ADBE-B64964A872E5}">
      <dgm:prSet/>
      <dgm:spPr/>
      <dgm:t>
        <a:bodyPr/>
        <a:lstStyle/>
        <a:p>
          <a:endParaRPr lang="ru-RU"/>
        </a:p>
      </dgm:t>
    </dgm:pt>
    <dgm:pt modelId="{62732403-44A5-461C-902C-6F9FF9FE50D0}" type="sibTrans" cxnId="{B419C456-0373-4D96-ADBE-B64964A872E5}">
      <dgm:prSet/>
      <dgm:spPr/>
      <dgm:t>
        <a:bodyPr/>
        <a:lstStyle/>
        <a:p>
          <a:endParaRPr lang="ru-RU"/>
        </a:p>
      </dgm:t>
    </dgm:pt>
    <dgm:pt modelId="{88E09A6A-8337-4DC9-9613-F4FAE279DD07}">
      <dgm:prSet/>
      <dgm:spPr/>
      <dgm:t>
        <a:bodyPr/>
        <a:lstStyle/>
        <a:p>
          <a:pPr rtl="0"/>
          <a:r>
            <a:rPr lang="ru-RU" dirty="0" smtClean="0"/>
            <a:t>Применение методов естественнонаучного исследования</a:t>
          </a:r>
          <a:endParaRPr lang="ru-RU" dirty="0"/>
        </a:p>
      </dgm:t>
    </dgm:pt>
    <dgm:pt modelId="{964A3FEB-D18D-41EF-962E-1CF22E32E952}" type="parTrans" cxnId="{15B538F9-DE36-4D8D-8AAE-0AD21F950A66}">
      <dgm:prSet/>
      <dgm:spPr/>
      <dgm:t>
        <a:bodyPr/>
        <a:lstStyle/>
        <a:p>
          <a:endParaRPr lang="ru-RU"/>
        </a:p>
      </dgm:t>
    </dgm:pt>
    <dgm:pt modelId="{3186CF47-E29C-425A-A0E8-F4BF10FEB703}" type="sibTrans" cxnId="{15B538F9-DE36-4D8D-8AAE-0AD21F950A66}">
      <dgm:prSet/>
      <dgm:spPr/>
      <dgm:t>
        <a:bodyPr/>
        <a:lstStyle/>
        <a:p>
          <a:endParaRPr lang="ru-RU"/>
        </a:p>
      </dgm:t>
    </dgm:pt>
    <dgm:pt modelId="{9E7061F9-B35F-4A55-910F-C7D0F6FF6E60}">
      <dgm:prSet/>
      <dgm:spPr/>
      <dgm:t>
        <a:bodyPr/>
        <a:lstStyle/>
        <a:p>
          <a:pPr rtl="0"/>
          <a:r>
            <a:rPr lang="ru-RU" dirty="0" smtClean="0"/>
            <a:t>Использование научных доказательств при формулировании выводов</a:t>
          </a:r>
          <a:endParaRPr lang="ru-RU" dirty="0"/>
        </a:p>
      </dgm:t>
    </dgm:pt>
    <dgm:pt modelId="{D7616C3B-F7CE-48D7-8D53-380A52FCA07A}" type="parTrans" cxnId="{C2C467FD-CC64-4ACE-8C9E-1E2AEDE01637}">
      <dgm:prSet/>
      <dgm:spPr/>
      <dgm:t>
        <a:bodyPr/>
        <a:lstStyle/>
        <a:p>
          <a:endParaRPr lang="ru-RU"/>
        </a:p>
      </dgm:t>
    </dgm:pt>
    <dgm:pt modelId="{F5084456-E1D8-4971-BC5D-5356B643A385}" type="sibTrans" cxnId="{C2C467FD-CC64-4ACE-8C9E-1E2AEDE01637}">
      <dgm:prSet/>
      <dgm:spPr/>
      <dgm:t>
        <a:bodyPr/>
        <a:lstStyle/>
        <a:p>
          <a:endParaRPr lang="ru-RU"/>
        </a:p>
      </dgm:t>
    </dgm:pt>
    <dgm:pt modelId="{EFD41851-37C8-4CA9-83DD-49B29A623599}" type="pres">
      <dgm:prSet presAssocID="{335F8AA2-3AA4-4A9C-8962-457244B497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3ABC36-856F-4299-8F72-431708D6512F}" type="pres">
      <dgm:prSet presAssocID="{FBD78502-ED0C-4682-8507-B8BE01D28A5F}" presName="parentText" presStyleLbl="node1" presStyleIdx="0" presStyleCnt="3" custLinFactNeighborX="126" custLinFactNeighborY="16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0705E-5A98-4686-BFA3-08BC6593E644}" type="pres">
      <dgm:prSet presAssocID="{62732403-44A5-461C-902C-6F9FF9FE50D0}" presName="spacer" presStyleCnt="0"/>
      <dgm:spPr/>
    </dgm:pt>
    <dgm:pt modelId="{60687451-4F10-425C-B9DB-5034990720AB}" type="pres">
      <dgm:prSet presAssocID="{88E09A6A-8337-4DC9-9613-F4FAE279DD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8D281-1DD3-4D78-9E79-76B79D630CEE}" type="pres">
      <dgm:prSet presAssocID="{3186CF47-E29C-425A-A0E8-F4BF10FEB703}" presName="spacer" presStyleCnt="0"/>
      <dgm:spPr/>
    </dgm:pt>
    <dgm:pt modelId="{E11C1215-D835-4804-BB7B-4F8B19A45AD6}" type="pres">
      <dgm:prSet presAssocID="{9E7061F9-B35F-4A55-910F-C7D0F6FF6E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1AEFA-61ED-4C6F-AB84-D3AD805BE6EF}" type="presOf" srcId="{335F8AA2-3AA4-4A9C-8962-457244B49714}" destId="{EFD41851-37C8-4CA9-83DD-49B29A623599}" srcOrd="0" destOrd="0" presId="urn:microsoft.com/office/officeart/2005/8/layout/vList2"/>
    <dgm:cxn modelId="{15B538F9-DE36-4D8D-8AAE-0AD21F950A66}" srcId="{335F8AA2-3AA4-4A9C-8962-457244B49714}" destId="{88E09A6A-8337-4DC9-9613-F4FAE279DD07}" srcOrd="1" destOrd="0" parTransId="{964A3FEB-D18D-41EF-962E-1CF22E32E952}" sibTransId="{3186CF47-E29C-425A-A0E8-F4BF10FEB703}"/>
    <dgm:cxn modelId="{6A520ABF-F367-4D3B-8067-5A509217517F}" type="presOf" srcId="{FBD78502-ED0C-4682-8507-B8BE01D28A5F}" destId="{EE3ABC36-856F-4299-8F72-431708D6512F}" srcOrd="0" destOrd="0" presId="urn:microsoft.com/office/officeart/2005/8/layout/vList2"/>
    <dgm:cxn modelId="{C2C467FD-CC64-4ACE-8C9E-1E2AEDE01637}" srcId="{335F8AA2-3AA4-4A9C-8962-457244B49714}" destId="{9E7061F9-B35F-4A55-910F-C7D0F6FF6E60}" srcOrd="2" destOrd="0" parTransId="{D7616C3B-F7CE-48D7-8D53-380A52FCA07A}" sibTransId="{F5084456-E1D8-4971-BC5D-5356B643A385}"/>
    <dgm:cxn modelId="{A02848F1-4D4D-49FD-B98C-DF5CF52D8A60}" type="presOf" srcId="{88E09A6A-8337-4DC9-9613-F4FAE279DD07}" destId="{60687451-4F10-425C-B9DB-5034990720AB}" srcOrd="0" destOrd="0" presId="urn:microsoft.com/office/officeart/2005/8/layout/vList2"/>
    <dgm:cxn modelId="{B419C456-0373-4D96-ADBE-B64964A872E5}" srcId="{335F8AA2-3AA4-4A9C-8962-457244B49714}" destId="{FBD78502-ED0C-4682-8507-B8BE01D28A5F}" srcOrd="0" destOrd="0" parTransId="{21D19183-0B32-40B9-A6FE-E6364A5F31B4}" sibTransId="{62732403-44A5-461C-902C-6F9FF9FE50D0}"/>
    <dgm:cxn modelId="{62F25901-A1BE-4980-B72D-6EDEF1D26F70}" type="presOf" srcId="{9E7061F9-B35F-4A55-910F-C7D0F6FF6E60}" destId="{E11C1215-D835-4804-BB7B-4F8B19A45AD6}" srcOrd="0" destOrd="0" presId="urn:microsoft.com/office/officeart/2005/8/layout/vList2"/>
    <dgm:cxn modelId="{56DD7796-67B2-4A60-913C-FCDADE6BF14E}" type="presParOf" srcId="{EFD41851-37C8-4CA9-83DD-49B29A623599}" destId="{EE3ABC36-856F-4299-8F72-431708D6512F}" srcOrd="0" destOrd="0" presId="urn:microsoft.com/office/officeart/2005/8/layout/vList2"/>
    <dgm:cxn modelId="{832FECC1-DA2E-4C33-A622-100966417DF8}" type="presParOf" srcId="{EFD41851-37C8-4CA9-83DD-49B29A623599}" destId="{6F80705E-5A98-4686-BFA3-08BC6593E644}" srcOrd="1" destOrd="0" presId="urn:microsoft.com/office/officeart/2005/8/layout/vList2"/>
    <dgm:cxn modelId="{0015C8BB-C6C2-428C-A3A0-DEA40D6D3796}" type="presParOf" srcId="{EFD41851-37C8-4CA9-83DD-49B29A623599}" destId="{60687451-4F10-425C-B9DB-5034990720AB}" srcOrd="2" destOrd="0" presId="urn:microsoft.com/office/officeart/2005/8/layout/vList2"/>
    <dgm:cxn modelId="{AB09BD87-BC9A-4DD2-8703-44CCC7079530}" type="presParOf" srcId="{EFD41851-37C8-4CA9-83DD-49B29A623599}" destId="{B528D281-1DD3-4D78-9E79-76B79D630CEE}" srcOrd="3" destOrd="0" presId="urn:microsoft.com/office/officeart/2005/8/layout/vList2"/>
    <dgm:cxn modelId="{7E67A71D-D15B-4745-9DE6-97134335297B}" type="presParOf" srcId="{EFD41851-37C8-4CA9-83DD-49B29A623599}" destId="{E11C1215-D835-4804-BB7B-4F8B19A45A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BF48C1-60B9-4424-9488-AB915F7CB3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EE327B-D053-49B2-87FD-0657E0EC8CEB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31.12. 2019 г.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endParaRPr lang="ru-RU" sz="1800" b="1" dirty="0">
            <a:solidFill>
              <a:schemeClr val="accent4">
                <a:lumMod val="50000"/>
              </a:schemeClr>
            </a:solidFill>
          </a:endParaRPr>
        </a:p>
      </dgm:t>
    </dgm:pt>
    <dgm:pt modelId="{18EC1381-02BD-466A-B8FD-D29FA52A061B}" type="parTrans" cxnId="{74E51A47-88FB-43D4-B8AD-11281E2DA1E6}">
      <dgm:prSet/>
      <dgm:spPr/>
      <dgm:t>
        <a:bodyPr/>
        <a:lstStyle/>
        <a:p>
          <a:endParaRPr lang="ru-RU"/>
        </a:p>
      </dgm:t>
    </dgm:pt>
    <dgm:pt modelId="{AC954A9D-9DE0-4C16-A841-62535FDF4DB5}" type="sibTrans" cxnId="{74E51A47-88FB-43D4-B8AD-11281E2DA1E6}">
      <dgm:prSet/>
      <dgm:spPr/>
      <dgm:t>
        <a:bodyPr/>
        <a:lstStyle/>
        <a:p>
          <a:endParaRPr lang="ru-RU"/>
        </a:p>
      </dgm:t>
    </dgm:pt>
    <dgm:pt modelId="{B5A57684-5B89-44EF-9E14-35ABE0DE0243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F8502EC5-8F04-43C2-A44E-9F4D17A76F43}" type="parTrans" cxnId="{863B0EA2-BFE2-446F-8BE5-972718332D25}">
      <dgm:prSet/>
      <dgm:spPr/>
      <dgm:t>
        <a:bodyPr/>
        <a:lstStyle/>
        <a:p>
          <a:endParaRPr lang="ru-RU"/>
        </a:p>
      </dgm:t>
    </dgm:pt>
    <dgm:pt modelId="{12749D13-F677-48E6-A9A1-CFD6C152D260}" type="sibTrans" cxnId="{863B0EA2-BFE2-446F-8BE5-972718332D25}">
      <dgm:prSet/>
      <dgm:spPr/>
      <dgm:t>
        <a:bodyPr/>
        <a:lstStyle/>
        <a:p>
          <a:endParaRPr lang="ru-RU"/>
        </a:p>
      </dgm:t>
    </dgm:pt>
    <dgm:pt modelId="{6490B6D7-076A-4EFE-A3C0-FD929C77BB9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30.04. 2021 г.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2BCFA0C7-9AF1-48AC-8593-0E95F977AFFB}" type="parTrans" cxnId="{A5A81F8D-04F9-4A9A-A793-DD7C61C552F3}">
      <dgm:prSet/>
      <dgm:spPr/>
      <dgm:t>
        <a:bodyPr/>
        <a:lstStyle/>
        <a:p>
          <a:endParaRPr lang="ru-RU"/>
        </a:p>
      </dgm:t>
    </dgm:pt>
    <dgm:pt modelId="{E91BC3F1-78C7-4FE7-B77B-13862B38F305}" type="sibTrans" cxnId="{A5A81F8D-04F9-4A9A-A793-DD7C61C552F3}">
      <dgm:prSet/>
      <dgm:spPr/>
      <dgm:t>
        <a:bodyPr/>
        <a:lstStyle/>
        <a:p>
          <a:endParaRPr lang="ru-RU"/>
        </a:p>
      </dgm:t>
    </dgm:pt>
    <dgm:pt modelId="{00D5E54F-B931-4808-9673-8DF61D3735DF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разработаны критерии оценки качества образования на основе международных исследований</a:t>
          </a:r>
        </a:p>
        <a:p>
          <a:endParaRPr lang="ru-RU" sz="1200" dirty="0"/>
        </a:p>
      </dgm:t>
    </dgm:pt>
    <dgm:pt modelId="{3FA0287D-D3E8-44A6-8FD7-3639DF6D77BD}" type="parTrans" cxnId="{5F39C8C0-DF1F-4E12-858A-37CE5B4D777E}">
      <dgm:prSet/>
      <dgm:spPr/>
      <dgm:t>
        <a:bodyPr/>
        <a:lstStyle/>
        <a:p>
          <a:endParaRPr lang="ru-RU"/>
        </a:p>
      </dgm:t>
    </dgm:pt>
    <dgm:pt modelId="{77665ECA-E7FE-4187-A74E-2BBD9DFC7947}" type="sibTrans" cxnId="{5F39C8C0-DF1F-4E12-858A-37CE5B4D777E}">
      <dgm:prSet/>
      <dgm:spPr/>
      <dgm:t>
        <a:bodyPr/>
        <a:lstStyle/>
        <a:p>
          <a:endParaRPr lang="ru-RU"/>
        </a:p>
      </dgm:t>
    </dgm:pt>
    <dgm:pt modelId="{11C8AC36-9C41-461A-AE79-04BDD506B27F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200" dirty="0"/>
        </a:p>
      </dgm:t>
    </dgm:pt>
    <dgm:pt modelId="{94823B39-B90D-4B6E-9BCB-B3160B3894D7}" type="parTrans" cxnId="{3995BBF6-7DD6-4B1E-B13D-2ADC7B8720E7}">
      <dgm:prSet/>
      <dgm:spPr/>
      <dgm:t>
        <a:bodyPr/>
        <a:lstStyle/>
        <a:p>
          <a:endParaRPr lang="ru-RU"/>
        </a:p>
      </dgm:t>
    </dgm:pt>
    <dgm:pt modelId="{AC8A0E88-1C5D-47B7-8CAC-DA4F77EB04CC}" type="sibTrans" cxnId="{3995BBF6-7DD6-4B1E-B13D-2ADC7B8720E7}">
      <dgm:prSet/>
      <dgm:spPr/>
      <dgm:t>
        <a:bodyPr/>
        <a:lstStyle/>
        <a:p>
          <a:endParaRPr lang="ru-RU"/>
        </a:p>
      </dgm:t>
    </dgm:pt>
    <dgm:pt modelId="{F9A2F501-09E9-4AC4-8D73-F027FCC7D16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29.04. 2022 г. </a:t>
          </a:r>
        </a:p>
        <a:p>
          <a:pPr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726C891E-5230-4954-9EE1-3E567452D964}" type="parTrans" cxnId="{A8F459E1-8999-46AA-B6DF-62B6200F2337}">
      <dgm:prSet/>
      <dgm:spPr/>
      <dgm:t>
        <a:bodyPr/>
        <a:lstStyle/>
        <a:p>
          <a:endParaRPr lang="ru-RU"/>
        </a:p>
      </dgm:t>
    </dgm:pt>
    <dgm:pt modelId="{117E3053-9DCF-46C5-9B45-7B2A4D634C05}" type="sibTrans" cxnId="{A8F459E1-8999-46AA-B6DF-62B6200F2337}">
      <dgm:prSet/>
      <dgm:spPr/>
      <dgm:t>
        <a:bodyPr/>
        <a:lstStyle/>
        <a:p>
          <a:endParaRPr lang="ru-RU"/>
        </a:p>
      </dgm:t>
    </dgm:pt>
    <dgm:pt modelId="{30511425-C50F-47D3-9B8C-09215D023C5A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25% школ пройдут оценку качества образования на основе международных исследований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7275F101-4420-47F3-800F-D573D5F8E60E}" type="parTrans" cxnId="{69903B5B-1E44-4696-AB91-C5D15016558B}">
      <dgm:prSet/>
      <dgm:spPr/>
      <dgm:t>
        <a:bodyPr/>
        <a:lstStyle/>
        <a:p>
          <a:endParaRPr lang="ru-RU"/>
        </a:p>
      </dgm:t>
    </dgm:pt>
    <dgm:pt modelId="{095BA892-2343-4E6B-9131-E1D15505AB8E}" type="sibTrans" cxnId="{69903B5B-1E44-4696-AB91-C5D15016558B}">
      <dgm:prSet/>
      <dgm:spPr/>
      <dgm:t>
        <a:bodyPr/>
        <a:lstStyle/>
        <a:p>
          <a:endParaRPr lang="ru-RU"/>
        </a:p>
      </dgm:t>
    </dgm:pt>
    <dgm:pt modelId="{6963CDA2-767C-4742-B15C-4D1531D55FE7}">
      <dgm:prSet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28.04. 2023 г.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0F124397-FA16-4202-A9B9-9E37029BEE6D}" type="parTrans" cxnId="{BE785721-4445-46FC-8B34-6B9A2B41038D}">
      <dgm:prSet/>
      <dgm:spPr/>
      <dgm:t>
        <a:bodyPr/>
        <a:lstStyle/>
        <a:p>
          <a:endParaRPr lang="ru-RU"/>
        </a:p>
      </dgm:t>
    </dgm:pt>
    <dgm:pt modelId="{49CECE92-C427-41E2-983D-ACE32EEE471C}" type="sibTrans" cxnId="{BE785721-4445-46FC-8B34-6B9A2B41038D}">
      <dgm:prSet/>
      <dgm:spPr/>
      <dgm:t>
        <a:bodyPr/>
        <a:lstStyle/>
        <a:p>
          <a:endParaRPr lang="ru-RU"/>
        </a:p>
      </dgm:t>
    </dgm:pt>
    <dgm:pt modelId="{0053CB85-F8F3-4EE5-A42F-CC260D1BA83F}">
      <dgm:prSet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30.04. 2024 г.</a:t>
          </a:r>
          <a:r>
            <a:rPr lang="ru-RU" sz="1600" b="1" dirty="0" smtClean="0"/>
            <a:t> </a:t>
          </a:r>
          <a:endParaRPr lang="ru-RU" sz="1600" b="1" dirty="0"/>
        </a:p>
      </dgm:t>
    </dgm:pt>
    <dgm:pt modelId="{76197284-9972-4C75-ABCB-FAB39F1EBBA3}" type="parTrans" cxnId="{381E82F3-B892-4B25-8A75-226E30FFB1D4}">
      <dgm:prSet/>
      <dgm:spPr/>
      <dgm:t>
        <a:bodyPr/>
        <a:lstStyle/>
        <a:p>
          <a:endParaRPr lang="ru-RU"/>
        </a:p>
      </dgm:t>
    </dgm:pt>
    <dgm:pt modelId="{A03EAC01-80B1-4045-93F5-708423C14890}" type="sibTrans" cxnId="{381E82F3-B892-4B25-8A75-226E30FFB1D4}">
      <dgm:prSet/>
      <dgm:spPr/>
      <dgm:t>
        <a:bodyPr/>
        <a:lstStyle/>
        <a:p>
          <a:endParaRPr lang="ru-RU"/>
        </a:p>
      </dgm:t>
    </dgm:pt>
    <dgm:pt modelId="{0A965E92-9DE1-48C0-A8B0-83582DC50574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75% школ пройдут оценку качества образования на основе международных исследований</a:t>
          </a:r>
          <a:endParaRPr lang="ru-RU" sz="1800" b="1" dirty="0"/>
        </a:p>
      </dgm:t>
    </dgm:pt>
    <dgm:pt modelId="{A0769B4D-3BA7-414A-A77E-D76B3DD3EA2B}" type="parTrans" cxnId="{AEB0B212-4F2B-47F4-B9F3-FC374A1B731D}">
      <dgm:prSet/>
      <dgm:spPr/>
      <dgm:t>
        <a:bodyPr/>
        <a:lstStyle/>
        <a:p>
          <a:endParaRPr lang="ru-RU"/>
        </a:p>
      </dgm:t>
    </dgm:pt>
    <dgm:pt modelId="{288CAA08-E556-457A-B73B-8DBEA4D769E7}" type="sibTrans" cxnId="{AEB0B212-4F2B-47F4-B9F3-FC374A1B731D}">
      <dgm:prSet/>
      <dgm:spPr/>
      <dgm:t>
        <a:bodyPr/>
        <a:lstStyle/>
        <a:p>
          <a:endParaRPr lang="ru-RU"/>
        </a:p>
      </dgm:t>
    </dgm:pt>
    <dgm:pt modelId="{7AC1C852-5D1B-4921-B4B8-09D0D1A08C44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2000" b="1" dirty="0"/>
        </a:p>
      </dgm:t>
    </dgm:pt>
    <dgm:pt modelId="{2BED9EFA-F49F-4D93-B869-C012C670AF34}" type="parTrans" cxnId="{756CD6A2-4946-40E4-AFAD-4D3ECC287B14}">
      <dgm:prSet/>
      <dgm:spPr/>
      <dgm:t>
        <a:bodyPr/>
        <a:lstStyle/>
        <a:p>
          <a:endParaRPr lang="ru-RU"/>
        </a:p>
      </dgm:t>
    </dgm:pt>
    <dgm:pt modelId="{C859EB27-AE4D-4F77-88CD-422BFCEFBC18}" type="sibTrans" cxnId="{756CD6A2-4946-40E4-AFAD-4D3ECC287B14}">
      <dgm:prSet/>
      <dgm:spPr/>
      <dgm:t>
        <a:bodyPr/>
        <a:lstStyle/>
        <a:p>
          <a:endParaRPr lang="ru-RU"/>
        </a:p>
      </dgm:t>
    </dgm:pt>
    <dgm:pt modelId="{76B63DC8-4871-4F75-AC4F-847C8BA89ACA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100% школ пройдут оценку качества образования на основе международных исследований</a:t>
          </a:r>
          <a:endParaRPr lang="ru-RU" sz="1800" b="1" dirty="0"/>
        </a:p>
      </dgm:t>
    </dgm:pt>
    <dgm:pt modelId="{72F658A0-B15F-4E09-B6D5-607FA05298AB}" type="parTrans" cxnId="{0B3D976D-70B0-4D4E-B7CB-7309C5ACC58C}">
      <dgm:prSet/>
      <dgm:spPr/>
      <dgm:t>
        <a:bodyPr/>
        <a:lstStyle/>
        <a:p>
          <a:endParaRPr lang="ru-RU"/>
        </a:p>
      </dgm:t>
    </dgm:pt>
    <dgm:pt modelId="{4D727E60-5B41-484E-A2F0-FA9FEA742650}" type="sibTrans" cxnId="{0B3D976D-70B0-4D4E-B7CB-7309C5ACC58C}">
      <dgm:prSet/>
      <dgm:spPr/>
      <dgm:t>
        <a:bodyPr/>
        <a:lstStyle/>
        <a:p>
          <a:endParaRPr lang="ru-RU"/>
        </a:p>
      </dgm:t>
    </dgm:pt>
    <dgm:pt modelId="{278DE086-2854-45AF-B573-A9480F2F33E4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400" dirty="0"/>
        </a:p>
      </dgm:t>
    </dgm:pt>
    <dgm:pt modelId="{1361A845-1659-459E-9867-4CD79D461E29}" type="parTrans" cxnId="{193AC152-16ED-4354-9545-3891F920112E}">
      <dgm:prSet/>
      <dgm:spPr/>
      <dgm:t>
        <a:bodyPr/>
        <a:lstStyle/>
        <a:p>
          <a:endParaRPr lang="ru-RU"/>
        </a:p>
      </dgm:t>
    </dgm:pt>
    <dgm:pt modelId="{75FFB53B-61E9-4899-920D-A43BEDE19EA4}" type="sibTrans" cxnId="{193AC152-16ED-4354-9545-3891F920112E}">
      <dgm:prSet/>
      <dgm:spPr/>
      <dgm:t>
        <a:bodyPr/>
        <a:lstStyle/>
        <a:p>
          <a:endParaRPr lang="ru-RU"/>
        </a:p>
      </dgm:t>
    </dgm:pt>
    <dgm:pt modelId="{216D1EE9-5381-433E-9905-2D8E073C550D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/>
            <a:t>50% школ пройдут оценку качества образования на основе международных исследований</a:t>
          </a:r>
        </a:p>
      </dgm:t>
    </dgm:pt>
    <dgm:pt modelId="{D2552027-A302-4591-B8FC-AC04B8652FBE}" type="sibTrans" cxnId="{BFA8765A-0526-4BF2-A309-214D4E984CE1}">
      <dgm:prSet/>
      <dgm:spPr/>
      <dgm:t>
        <a:bodyPr/>
        <a:lstStyle/>
        <a:p>
          <a:endParaRPr lang="ru-RU"/>
        </a:p>
      </dgm:t>
    </dgm:pt>
    <dgm:pt modelId="{79EC7F22-B36D-4DE5-98EE-9148A80E48A4}" type="parTrans" cxnId="{BFA8765A-0526-4BF2-A309-214D4E984CE1}">
      <dgm:prSet/>
      <dgm:spPr/>
      <dgm:t>
        <a:bodyPr/>
        <a:lstStyle/>
        <a:p>
          <a:endParaRPr lang="ru-RU"/>
        </a:p>
      </dgm:t>
    </dgm:pt>
    <dgm:pt modelId="{EC42CDBA-07EB-4E04-AE47-B645AA6B7FE8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2000" b="1" dirty="0"/>
        </a:p>
      </dgm:t>
    </dgm:pt>
    <dgm:pt modelId="{1D194494-A5FC-4EA8-9A75-49493D3EC17F}" type="parTrans" cxnId="{AC9F5C6D-508D-4379-B799-E612E82B31AF}">
      <dgm:prSet/>
      <dgm:spPr/>
      <dgm:t>
        <a:bodyPr/>
        <a:lstStyle/>
        <a:p>
          <a:endParaRPr lang="ru-RU"/>
        </a:p>
      </dgm:t>
    </dgm:pt>
    <dgm:pt modelId="{0DA30406-379F-471D-9F23-D809E37B015E}" type="sibTrans" cxnId="{AC9F5C6D-508D-4379-B799-E612E82B31AF}">
      <dgm:prSet/>
      <dgm:spPr/>
      <dgm:t>
        <a:bodyPr/>
        <a:lstStyle/>
        <a:p>
          <a:endParaRPr lang="ru-RU"/>
        </a:p>
      </dgm:t>
    </dgm:pt>
    <dgm:pt modelId="{16CFECEC-272E-4DAA-BE72-CF806C4C10EE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2000" b="1" dirty="0"/>
        </a:p>
      </dgm:t>
    </dgm:pt>
    <dgm:pt modelId="{23FA280A-576D-4221-8182-84A30AE89EA4}" type="parTrans" cxnId="{EAAF612E-2AFD-4535-806A-8DA29B263296}">
      <dgm:prSet/>
      <dgm:spPr/>
      <dgm:t>
        <a:bodyPr/>
        <a:lstStyle/>
        <a:p>
          <a:endParaRPr lang="ru-RU"/>
        </a:p>
      </dgm:t>
    </dgm:pt>
    <dgm:pt modelId="{16E0FA5C-EDD1-4AAC-80CC-EF65B93CBC2E}" type="sibTrans" cxnId="{EAAF612E-2AFD-4535-806A-8DA29B263296}">
      <dgm:prSet/>
      <dgm:spPr/>
      <dgm:t>
        <a:bodyPr/>
        <a:lstStyle/>
        <a:p>
          <a:endParaRPr lang="ru-RU"/>
        </a:p>
      </dgm:t>
    </dgm:pt>
    <dgm:pt modelId="{FF196736-D24B-4045-B98F-468DD12E020C}" type="pres">
      <dgm:prSet presAssocID="{D1BF48C1-60B9-4424-9488-AB915F7CB30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7211BE-FE7E-4B78-B674-090475A5DB1D}" type="pres">
      <dgm:prSet presAssocID="{73EE327B-D053-49B2-87FD-0657E0EC8CEB}" presName="composite" presStyleCnt="0"/>
      <dgm:spPr/>
    </dgm:pt>
    <dgm:pt modelId="{89E9483B-2D93-4F64-A1E6-47D3F27CA88B}" type="pres">
      <dgm:prSet presAssocID="{73EE327B-D053-49B2-87FD-0657E0EC8CE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F668C-7CD4-45D7-9E50-675D1CF47B25}" type="pres">
      <dgm:prSet presAssocID="{73EE327B-D053-49B2-87FD-0657E0EC8CE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DD2D4-B930-455E-9C4D-D13390AD34DA}" type="pres">
      <dgm:prSet presAssocID="{AC954A9D-9DE0-4C16-A841-62535FDF4DB5}" presName="sp" presStyleCnt="0"/>
      <dgm:spPr/>
    </dgm:pt>
    <dgm:pt modelId="{AB9D037F-9555-44A1-9C9D-9D5974329328}" type="pres">
      <dgm:prSet presAssocID="{6490B6D7-076A-4EFE-A3C0-FD929C77BB95}" presName="composite" presStyleCnt="0"/>
      <dgm:spPr/>
    </dgm:pt>
    <dgm:pt modelId="{58A5237F-C1EA-46F3-9BC4-5C803A8E258D}" type="pres">
      <dgm:prSet presAssocID="{6490B6D7-076A-4EFE-A3C0-FD929C77BB9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BECD5-993A-49CB-AFFD-772F94FC1557}" type="pres">
      <dgm:prSet presAssocID="{6490B6D7-076A-4EFE-A3C0-FD929C77BB9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F174CB-6893-490A-9608-0F9F577D1A68}" type="pres">
      <dgm:prSet presAssocID="{E91BC3F1-78C7-4FE7-B77B-13862B38F305}" presName="sp" presStyleCnt="0"/>
      <dgm:spPr/>
    </dgm:pt>
    <dgm:pt modelId="{54156AF6-8DEA-4EE9-818F-28A7A80A19A6}" type="pres">
      <dgm:prSet presAssocID="{F9A2F501-09E9-4AC4-8D73-F027FCC7D168}" presName="composite" presStyleCnt="0"/>
      <dgm:spPr/>
    </dgm:pt>
    <dgm:pt modelId="{D3EE0B8A-544D-48A1-BC34-4838CD8CEA46}" type="pres">
      <dgm:prSet presAssocID="{F9A2F501-09E9-4AC4-8D73-F027FCC7D16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254AD-AF19-4667-9ED1-584F4B7FBEF7}" type="pres">
      <dgm:prSet presAssocID="{F9A2F501-09E9-4AC4-8D73-F027FCC7D16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5C66D-9770-4029-A659-EA0EFD560906}" type="pres">
      <dgm:prSet presAssocID="{117E3053-9DCF-46C5-9B45-7B2A4D634C05}" presName="sp" presStyleCnt="0"/>
      <dgm:spPr/>
    </dgm:pt>
    <dgm:pt modelId="{53C9490C-5E09-494C-A96C-23ADBF3C3750}" type="pres">
      <dgm:prSet presAssocID="{6963CDA2-767C-4742-B15C-4D1531D55FE7}" presName="composite" presStyleCnt="0"/>
      <dgm:spPr/>
    </dgm:pt>
    <dgm:pt modelId="{06979D01-1D57-4654-9BB5-C6FD20C0D32C}" type="pres">
      <dgm:prSet presAssocID="{6963CDA2-767C-4742-B15C-4D1531D55FE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7EA90-26CB-42C3-8A08-EF0B2410B10F}" type="pres">
      <dgm:prSet presAssocID="{6963CDA2-767C-4742-B15C-4D1531D55FE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9DCEE-5C01-4237-9395-594442DF9B12}" type="pres">
      <dgm:prSet presAssocID="{49CECE92-C427-41E2-983D-ACE32EEE471C}" presName="sp" presStyleCnt="0"/>
      <dgm:spPr/>
    </dgm:pt>
    <dgm:pt modelId="{1A015229-7AE0-43EA-B7A3-A5D0BBDCE057}" type="pres">
      <dgm:prSet presAssocID="{0053CB85-F8F3-4EE5-A42F-CC260D1BA83F}" presName="composite" presStyleCnt="0"/>
      <dgm:spPr/>
    </dgm:pt>
    <dgm:pt modelId="{2E018E2B-4EF4-4D88-8A39-2040EA19C7D4}" type="pres">
      <dgm:prSet presAssocID="{0053CB85-F8F3-4EE5-A42F-CC260D1BA83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22FC0-F917-4ECA-B64E-6F4C867FAF90}" type="pres">
      <dgm:prSet presAssocID="{0053CB85-F8F3-4EE5-A42F-CC260D1BA83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6CD6A2-4946-40E4-AFAD-4D3ECC287B14}" srcId="{6963CDA2-767C-4742-B15C-4D1531D55FE7}" destId="{7AC1C852-5D1B-4921-B4B8-09D0D1A08C44}" srcOrd="2" destOrd="0" parTransId="{2BED9EFA-F49F-4D93-B869-C012C670AF34}" sibTransId="{C859EB27-AE4D-4F77-88CD-422BFCEFBC18}"/>
    <dgm:cxn modelId="{C778110A-3FEE-4460-A3D9-EC739D5815AC}" type="presOf" srcId="{16CFECEC-272E-4DAA-BE72-CF806C4C10EE}" destId="{ECB22FC0-F917-4ECA-B64E-6F4C867FAF90}" srcOrd="0" destOrd="0" presId="urn:microsoft.com/office/officeart/2005/8/layout/chevron2"/>
    <dgm:cxn modelId="{381E82F3-B892-4B25-8A75-226E30FFB1D4}" srcId="{D1BF48C1-60B9-4424-9488-AB915F7CB303}" destId="{0053CB85-F8F3-4EE5-A42F-CC260D1BA83F}" srcOrd="4" destOrd="0" parTransId="{76197284-9972-4C75-ABCB-FAB39F1EBBA3}" sibTransId="{A03EAC01-80B1-4045-93F5-708423C14890}"/>
    <dgm:cxn modelId="{74E51A47-88FB-43D4-B8AD-11281E2DA1E6}" srcId="{D1BF48C1-60B9-4424-9488-AB915F7CB303}" destId="{73EE327B-D053-49B2-87FD-0657E0EC8CEB}" srcOrd="0" destOrd="0" parTransId="{18EC1381-02BD-466A-B8FD-D29FA52A061B}" sibTransId="{AC954A9D-9DE0-4C16-A841-62535FDF4DB5}"/>
    <dgm:cxn modelId="{C327845F-7DA8-4BEE-9E0E-C3D72B6965E0}" type="presOf" srcId="{EC42CDBA-07EB-4E04-AE47-B645AA6B7FE8}" destId="{3E87EA90-26CB-42C3-8A08-EF0B2410B10F}" srcOrd="0" destOrd="0" presId="urn:microsoft.com/office/officeart/2005/8/layout/chevron2"/>
    <dgm:cxn modelId="{3BD26312-4E71-4318-8EFC-8EDF5788FF08}" type="presOf" srcId="{00D5E54F-B931-4808-9673-8DF61D3735DF}" destId="{08FF668C-7CD4-45D7-9E50-675D1CF47B25}" srcOrd="0" destOrd="0" presId="urn:microsoft.com/office/officeart/2005/8/layout/chevron2"/>
    <dgm:cxn modelId="{49B7E43C-6D30-448E-B0CB-5C211C2B7305}" type="presOf" srcId="{0053CB85-F8F3-4EE5-A42F-CC260D1BA83F}" destId="{2E018E2B-4EF4-4D88-8A39-2040EA19C7D4}" srcOrd="0" destOrd="0" presId="urn:microsoft.com/office/officeart/2005/8/layout/chevron2"/>
    <dgm:cxn modelId="{8F076D53-FBC3-4025-80AD-0490F674BE21}" type="presOf" srcId="{D1BF48C1-60B9-4424-9488-AB915F7CB303}" destId="{FF196736-D24B-4045-B98F-468DD12E020C}" srcOrd="0" destOrd="0" presId="urn:microsoft.com/office/officeart/2005/8/layout/chevron2"/>
    <dgm:cxn modelId="{572FC6A5-A74D-43C8-9395-2E9BB2F49229}" type="presOf" srcId="{0A965E92-9DE1-48C0-A8B0-83582DC50574}" destId="{3E87EA90-26CB-42C3-8A08-EF0B2410B10F}" srcOrd="0" destOrd="1" presId="urn:microsoft.com/office/officeart/2005/8/layout/chevron2"/>
    <dgm:cxn modelId="{5D25A7BE-C13A-4C72-A9A2-E21C3CEFFD48}" type="presOf" srcId="{B5A57684-5B89-44EF-9E14-35ABE0DE0243}" destId="{2B5254AD-AF19-4667-9ED1-584F4B7FBEF7}" srcOrd="0" destOrd="0" presId="urn:microsoft.com/office/officeart/2005/8/layout/chevron2"/>
    <dgm:cxn modelId="{BE785721-4445-46FC-8B34-6B9A2B41038D}" srcId="{D1BF48C1-60B9-4424-9488-AB915F7CB303}" destId="{6963CDA2-767C-4742-B15C-4D1531D55FE7}" srcOrd="3" destOrd="0" parTransId="{0F124397-FA16-4202-A9B9-9E37029BEE6D}" sibTransId="{49CECE92-C427-41E2-983D-ACE32EEE471C}"/>
    <dgm:cxn modelId="{76F25444-4D1F-44BE-89BE-58EA3E4CCCB3}" type="presOf" srcId="{7AC1C852-5D1B-4921-B4B8-09D0D1A08C44}" destId="{3E87EA90-26CB-42C3-8A08-EF0B2410B10F}" srcOrd="0" destOrd="2" presId="urn:microsoft.com/office/officeart/2005/8/layout/chevron2"/>
    <dgm:cxn modelId="{AC9F5C6D-508D-4379-B799-E612E82B31AF}" srcId="{6963CDA2-767C-4742-B15C-4D1531D55FE7}" destId="{EC42CDBA-07EB-4E04-AE47-B645AA6B7FE8}" srcOrd="0" destOrd="0" parTransId="{1D194494-A5FC-4EA8-9A75-49493D3EC17F}" sibTransId="{0DA30406-379F-471D-9F23-D809E37B015E}"/>
    <dgm:cxn modelId="{C9F94D98-EEB5-4383-A8C5-6459725FD349}" type="presOf" srcId="{6963CDA2-767C-4742-B15C-4D1531D55FE7}" destId="{06979D01-1D57-4654-9BB5-C6FD20C0D32C}" srcOrd="0" destOrd="0" presId="urn:microsoft.com/office/officeart/2005/8/layout/chevron2"/>
    <dgm:cxn modelId="{0B3D976D-70B0-4D4E-B7CB-7309C5ACC58C}" srcId="{0053CB85-F8F3-4EE5-A42F-CC260D1BA83F}" destId="{76B63DC8-4871-4F75-AC4F-847C8BA89ACA}" srcOrd="1" destOrd="0" parTransId="{72F658A0-B15F-4E09-B6D5-607FA05298AB}" sibTransId="{4D727E60-5B41-484E-A2F0-FA9FEA742650}"/>
    <dgm:cxn modelId="{3995BBF6-7DD6-4B1E-B13D-2ADC7B8720E7}" srcId="{F9A2F501-09E9-4AC4-8D73-F027FCC7D168}" destId="{11C8AC36-9C41-461A-AE79-04BDD506B27F}" srcOrd="2" destOrd="0" parTransId="{94823B39-B90D-4B6E-9BCB-B3160B3894D7}" sibTransId="{AC8A0E88-1C5D-47B7-8CAC-DA4F77EB04CC}"/>
    <dgm:cxn modelId="{A8F459E1-8999-46AA-B6DF-62B6200F2337}" srcId="{D1BF48C1-60B9-4424-9488-AB915F7CB303}" destId="{F9A2F501-09E9-4AC4-8D73-F027FCC7D168}" srcOrd="2" destOrd="0" parTransId="{726C891E-5230-4954-9EE1-3E567452D964}" sibTransId="{117E3053-9DCF-46C5-9B45-7B2A4D634C05}"/>
    <dgm:cxn modelId="{743ABC27-4573-49E1-A4C3-6A2E659E22BC}" type="presOf" srcId="{278DE086-2854-45AF-B573-A9480F2F33E4}" destId="{ECB22FC0-F917-4ECA-B64E-6F4C867FAF90}" srcOrd="0" destOrd="2" presId="urn:microsoft.com/office/officeart/2005/8/layout/chevron2"/>
    <dgm:cxn modelId="{AEB0B212-4F2B-47F4-B9F3-FC374A1B731D}" srcId="{6963CDA2-767C-4742-B15C-4D1531D55FE7}" destId="{0A965E92-9DE1-48C0-A8B0-83582DC50574}" srcOrd="1" destOrd="0" parTransId="{A0769B4D-3BA7-414A-A77E-D76B3DD3EA2B}" sibTransId="{288CAA08-E556-457A-B73B-8DBEA4D769E7}"/>
    <dgm:cxn modelId="{974847E7-F58A-45E2-88AD-A14CCD3BC2D3}" type="presOf" srcId="{30511425-C50F-47D3-9B8C-09215D023C5A}" destId="{9E1BECD5-993A-49CB-AFFD-772F94FC1557}" srcOrd="0" destOrd="0" presId="urn:microsoft.com/office/officeart/2005/8/layout/chevron2"/>
    <dgm:cxn modelId="{A5A81F8D-04F9-4A9A-A793-DD7C61C552F3}" srcId="{D1BF48C1-60B9-4424-9488-AB915F7CB303}" destId="{6490B6D7-076A-4EFE-A3C0-FD929C77BB95}" srcOrd="1" destOrd="0" parTransId="{2BCFA0C7-9AF1-48AC-8593-0E95F977AFFB}" sibTransId="{E91BC3F1-78C7-4FE7-B77B-13862B38F305}"/>
    <dgm:cxn modelId="{7DFF71EC-88A6-4537-A3CC-E90CFA603809}" type="presOf" srcId="{11C8AC36-9C41-461A-AE79-04BDD506B27F}" destId="{2B5254AD-AF19-4667-9ED1-584F4B7FBEF7}" srcOrd="0" destOrd="2" presId="urn:microsoft.com/office/officeart/2005/8/layout/chevron2"/>
    <dgm:cxn modelId="{863B0EA2-BFE2-446F-8BE5-972718332D25}" srcId="{F9A2F501-09E9-4AC4-8D73-F027FCC7D168}" destId="{B5A57684-5B89-44EF-9E14-35ABE0DE0243}" srcOrd="0" destOrd="0" parTransId="{F8502EC5-8F04-43C2-A44E-9F4D17A76F43}" sibTransId="{12749D13-F677-48E6-A9A1-CFD6C152D260}"/>
    <dgm:cxn modelId="{A7D0CFE6-2EF9-4CDB-8A9C-248556DC42DA}" type="presOf" srcId="{76B63DC8-4871-4F75-AC4F-847C8BA89ACA}" destId="{ECB22FC0-F917-4ECA-B64E-6F4C867FAF90}" srcOrd="0" destOrd="1" presId="urn:microsoft.com/office/officeart/2005/8/layout/chevron2"/>
    <dgm:cxn modelId="{8871B17C-F2AD-4648-85FD-708C5D88F871}" type="presOf" srcId="{216D1EE9-5381-433E-9905-2D8E073C550D}" destId="{2B5254AD-AF19-4667-9ED1-584F4B7FBEF7}" srcOrd="0" destOrd="1" presId="urn:microsoft.com/office/officeart/2005/8/layout/chevron2"/>
    <dgm:cxn modelId="{5F39C8C0-DF1F-4E12-858A-37CE5B4D777E}" srcId="{73EE327B-D053-49B2-87FD-0657E0EC8CEB}" destId="{00D5E54F-B931-4808-9673-8DF61D3735DF}" srcOrd="0" destOrd="0" parTransId="{3FA0287D-D3E8-44A6-8FD7-3639DF6D77BD}" sibTransId="{77665ECA-E7FE-4187-A74E-2BBD9DFC7947}"/>
    <dgm:cxn modelId="{BFA8765A-0526-4BF2-A309-214D4E984CE1}" srcId="{F9A2F501-09E9-4AC4-8D73-F027FCC7D168}" destId="{216D1EE9-5381-433E-9905-2D8E073C550D}" srcOrd="1" destOrd="0" parTransId="{79EC7F22-B36D-4DE5-98EE-9148A80E48A4}" sibTransId="{D2552027-A302-4591-B8FC-AC04B8652FBE}"/>
    <dgm:cxn modelId="{69903B5B-1E44-4696-AB91-C5D15016558B}" srcId="{6490B6D7-076A-4EFE-A3C0-FD929C77BB95}" destId="{30511425-C50F-47D3-9B8C-09215D023C5A}" srcOrd="0" destOrd="0" parTransId="{7275F101-4420-47F3-800F-D573D5F8E60E}" sibTransId="{095BA892-2343-4E6B-9131-E1D15505AB8E}"/>
    <dgm:cxn modelId="{43A21E0A-6FD8-449B-802C-820882B26CA2}" type="presOf" srcId="{6490B6D7-076A-4EFE-A3C0-FD929C77BB95}" destId="{58A5237F-C1EA-46F3-9BC4-5C803A8E258D}" srcOrd="0" destOrd="0" presId="urn:microsoft.com/office/officeart/2005/8/layout/chevron2"/>
    <dgm:cxn modelId="{193AC152-16ED-4354-9545-3891F920112E}" srcId="{0053CB85-F8F3-4EE5-A42F-CC260D1BA83F}" destId="{278DE086-2854-45AF-B573-A9480F2F33E4}" srcOrd="2" destOrd="0" parTransId="{1361A845-1659-459E-9867-4CD79D461E29}" sibTransId="{75FFB53B-61E9-4899-920D-A43BEDE19EA4}"/>
    <dgm:cxn modelId="{C1445E21-AA2E-4FB1-AB54-93FA67507083}" type="presOf" srcId="{73EE327B-D053-49B2-87FD-0657E0EC8CEB}" destId="{89E9483B-2D93-4F64-A1E6-47D3F27CA88B}" srcOrd="0" destOrd="0" presId="urn:microsoft.com/office/officeart/2005/8/layout/chevron2"/>
    <dgm:cxn modelId="{EAAF612E-2AFD-4535-806A-8DA29B263296}" srcId="{0053CB85-F8F3-4EE5-A42F-CC260D1BA83F}" destId="{16CFECEC-272E-4DAA-BE72-CF806C4C10EE}" srcOrd="0" destOrd="0" parTransId="{23FA280A-576D-4221-8182-84A30AE89EA4}" sibTransId="{16E0FA5C-EDD1-4AAC-80CC-EF65B93CBC2E}"/>
    <dgm:cxn modelId="{DA2C3733-DA75-458C-A43D-E38BEBF4E667}" type="presOf" srcId="{F9A2F501-09E9-4AC4-8D73-F027FCC7D168}" destId="{D3EE0B8A-544D-48A1-BC34-4838CD8CEA46}" srcOrd="0" destOrd="0" presId="urn:microsoft.com/office/officeart/2005/8/layout/chevron2"/>
    <dgm:cxn modelId="{8B53A120-92CE-4210-9171-02586925EDC6}" type="presParOf" srcId="{FF196736-D24B-4045-B98F-468DD12E020C}" destId="{DD7211BE-FE7E-4B78-B674-090475A5DB1D}" srcOrd="0" destOrd="0" presId="urn:microsoft.com/office/officeart/2005/8/layout/chevron2"/>
    <dgm:cxn modelId="{BB6FF0B2-A7F2-48AA-B5EB-AA90D37ECBA0}" type="presParOf" srcId="{DD7211BE-FE7E-4B78-B674-090475A5DB1D}" destId="{89E9483B-2D93-4F64-A1E6-47D3F27CA88B}" srcOrd="0" destOrd="0" presId="urn:microsoft.com/office/officeart/2005/8/layout/chevron2"/>
    <dgm:cxn modelId="{EE347050-CB31-4138-B51E-AA1BCC54C45D}" type="presParOf" srcId="{DD7211BE-FE7E-4B78-B674-090475A5DB1D}" destId="{08FF668C-7CD4-45D7-9E50-675D1CF47B25}" srcOrd="1" destOrd="0" presId="urn:microsoft.com/office/officeart/2005/8/layout/chevron2"/>
    <dgm:cxn modelId="{533F9066-DFFD-4CAF-B2B9-EEC2885A2E98}" type="presParOf" srcId="{FF196736-D24B-4045-B98F-468DD12E020C}" destId="{5C0DD2D4-B930-455E-9C4D-D13390AD34DA}" srcOrd="1" destOrd="0" presId="urn:microsoft.com/office/officeart/2005/8/layout/chevron2"/>
    <dgm:cxn modelId="{F3C3F565-EEAD-4E05-A053-6B4BC93A6C7C}" type="presParOf" srcId="{FF196736-D24B-4045-B98F-468DD12E020C}" destId="{AB9D037F-9555-44A1-9C9D-9D5974329328}" srcOrd="2" destOrd="0" presId="urn:microsoft.com/office/officeart/2005/8/layout/chevron2"/>
    <dgm:cxn modelId="{7452F57B-5396-42B0-820A-3420194689E0}" type="presParOf" srcId="{AB9D037F-9555-44A1-9C9D-9D5974329328}" destId="{58A5237F-C1EA-46F3-9BC4-5C803A8E258D}" srcOrd="0" destOrd="0" presId="urn:microsoft.com/office/officeart/2005/8/layout/chevron2"/>
    <dgm:cxn modelId="{8A7C87D7-8DC1-49F5-997E-D23EB295B1F2}" type="presParOf" srcId="{AB9D037F-9555-44A1-9C9D-9D5974329328}" destId="{9E1BECD5-993A-49CB-AFFD-772F94FC1557}" srcOrd="1" destOrd="0" presId="urn:microsoft.com/office/officeart/2005/8/layout/chevron2"/>
    <dgm:cxn modelId="{8DD068EB-6266-469D-8462-98577668C108}" type="presParOf" srcId="{FF196736-D24B-4045-B98F-468DD12E020C}" destId="{7EF174CB-6893-490A-9608-0F9F577D1A68}" srcOrd="3" destOrd="0" presId="urn:microsoft.com/office/officeart/2005/8/layout/chevron2"/>
    <dgm:cxn modelId="{F7B540BD-6B43-478D-85E2-3E0CFC1E4BBB}" type="presParOf" srcId="{FF196736-D24B-4045-B98F-468DD12E020C}" destId="{54156AF6-8DEA-4EE9-818F-28A7A80A19A6}" srcOrd="4" destOrd="0" presId="urn:microsoft.com/office/officeart/2005/8/layout/chevron2"/>
    <dgm:cxn modelId="{6E010087-1A93-4351-9D11-FED204C09D59}" type="presParOf" srcId="{54156AF6-8DEA-4EE9-818F-28A7A80A19A6}" destId="{D3EE0B8A-544D-48A1-BC34-4838CD8CEA46}" srcOrd="0" destOrd="0" presId="urn:microsoft.com/office/officeart/2005/8/layout/chevron2"/>
    <dgm:cxn modelId="{5F59BC4D-FF6E-45EB-9C12-C59BCD3616BD}" type="presParOf" srcId="{54156AF6-8DEA-4EE9-818F-28A7A80A19A6}" destId="{2B5254AD-AF19-4667-9ED1-584F4B7FBEF7}" srcOrd="1" destOrd="0" presId="urn:microsoft.com/office/officeart/2005/8/layout/chevron2"/>
    <dgm:cxn modelId="{3E15FE5B-9F17-4AD5-965F-F35A238E0830}" type="presParOf" srcId="{FF196736-D24B-4045-B98F-468DD12E020C}" destId="{94D5C66D-9770-4029-A659-EA0EFD560906}" srcOrd="5" destOrd="0" presId="urn:microsoft.com/office/officeart/2005/8/layout/chevron2"/>
    <dgm:cxn modelId="{6F273814-C715-4EB3-AFDC-CD082FCA8BA4}" type="presParOf" srcId="{FF196736-D24B-4045-B98F-468DD12E020C}" destId="{53C9490C-5E09-494C-A96C-23ADBF3C3750}" srcOrd="6" destOrd="0" presId="urn:microsoft.com/office/officeart/2005/8/layout/chevron2"/>
    <dgm:cxn modelId="{0F5929B4-F7B1-43C4-BBBB-F2CE6FD97DB5}" type="presParOf" srcId="{53C9490C-5E09-494C-A96C-23ADBF3C3750}" destId="{06979D01-1D57-4654-9BB5-C6FD20C0D32C}" srcOrd="0" destOrd="0" presId="urn:microsoft.com/office/officeart/2005/8/layout/chevron2"/>
    <dgm:cxn modelId="{F0962CBB-CB84-4662-B924-2EE81F548694}" type="presParOf" srcId="{53C9490C-5E09-494C-A96C-23ADBF3C3750}" destId="{3E87EA90-26CB-42C3-8A08-EF0B2410B10F}" srcOrd="1" destOrd="0" presId="urn:microsoft.com/office/officeart/2005/8/layout/chevron2"/>
    <dgm:cxn modelId="{AF8D82A9-A4FF-41AB-8C19-767C4F0276EA}" type="presParOf" srcId="{FF196736-D24B-4045-B98F-468DD12E020C}" destId="{A719DCEE-5C01-4237-9395-594442DF9B12}" srcOrd="7" destOrd="0" presId="urn:microsoft.com/office/officeart/2005/8/layout/chevron2"/>
    <dgm:cxn modelId="{DF77EBCF-1CAE-4E2B-BD9D-1E7FCF25490C}" type="presParOf" srcId="{FF196736-D24B-4045-B98F-468DD12E020C}" destId="{1A015229-7AE0-43EA-B7A3-A5D0BBDCE057}" srcOrd="8" destOrd="0" presId="urn:microsoft.com/office/officeart/2005/8/layout/chevron2"/>
    <dgm:cxn modelId="{6CA6E767-BEF9-4BCC-9842-A547526A0481}" type="presParOf" srcId="{1A015229-7AE0-43EA-B7A3-A5D0BBDCE057}" destId="{2E018E2B-4EF4-4D88-8A39-2040EA19C7D4}" srcOrd="0" destOrd="0" presId="urn:microsoft.com/office/officeart/2005/8/layout/chevron2"/>
    <dgm:cxn modelId="{588AEA52-8B5E-4E0D-8CE2-E8FABDAFE915}" type="presParOf" srcId="{1A015229-7AE0-43EA-B7A3-A5D0BBDCE057}" destId="{ECB22FC0-F917-4ECA-B64E-6F4C867FAF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195F4-C6FE-44BB-84C1-BD910B3410BA}">
      <dsp:nvSpPr>
        <dsp:cNvPr id="0" name=""/>
        <dsp:cNvSpPr/>
      </dsp:nvSpPr>
      <dsp:spPr>
        <a:xfrm>
          <a:off x="942936" y="0"/>
          <a:ext cx="6343727" cy="37052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F7565-D83C-4E20-BD5E-7C73B019DB79}">
      <dsp:nvSpPr>
        <dsp:cNvPr id="0" name=""/>
        <dsp:cNvSpPr/>
      </dsp:nvSpPr>
      <dsp:spPr>
        <a:xfrm>
          <a:off x="1734531" y="2755242"/>
          <a:ext cx="136354" cy="136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5399A-7BF2-4F04-BEF2-7D9B631CD0C9}">
      <dsp:nvSpPr>
        <dsp:cNvPr id="0" name=""/>
        <dsp:cNvSpPr/>
      </dsp:nvSpPr>
      <dsp:spPr>
        <a:xfrm>
          <a:off x="1802708" y="2823419"/>
          <a:ext cx="1013763" cy="881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251" tIns="0" rIns="0" bIns="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14,5</a:t>
          </a:r>
          <a:r>
            <a:rPr lang="ru-RU" sz="31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100" kern="1200" dirty="0" smtClean="0"/>
            <a:t> </a:t>
          </a:r>
          <a:r>
            <a:rPr lang="ru-RU" sz="2400" kern="1200" dirty="0" smtClean="0"/>
            <a:t>2018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1802708" y="2823419"/>
        <a:ext cx="1013763" cy="881855"/>
      </dsp:txXfrm>
    </dsp:sp>
    <dsp:sp modelId="{2D64FF7C-6B63-4B4B-B932-36F293C3DE9B}">
      <dsp:nvSpPr>
        <dsp:cNvPr id="0" name=""/>
        <dsp:cNvSpPr/>
      </dsp:nvSpPr>
      <dsp:spPr>
        <a:xfrm>
          <a:off x="2697902" y="1893395"/>
          <a:ext cx="237137" cy="237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06957-7F1C-43EA-8361-A0E00339CA9B}">
      <dsp:nvSpPr>
        <dsp:cNvPr id="0" name=""/>
        <dsp:cNvSpPr/>
      </dsp:nvSpPr>
      <dsp:spPr>
        <a:xfrm>
          <a:off x="2816471" y="2011964"/>
          <a:ext cx="1244972" cy="169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54" tIns="0" rIns="0" bIns="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12,5</a:t>
          </a:r>
          <a:r>
            <a:rPr lang="ru-RU" sz="3900" b="1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3900" kern="1200" dirty="0" smtClean="0"/>
            <a:t> </a:t>
          </a:r>
          <a:r>
            <a:rPr lang="ru-RU" sz="2400" kern="1200" dirty="0" smtClean="0"/>
            <a:t>2019</a:t>
          </a:r>
          <a:r>
            <a:rPr lang="ru-RU" sz="3900" kern="1200" dirty="0" smtClean="0"/>
            <a:t> </a:t>
          </a:r>
          <a:endParaRPr lang="ru-RU" sz="3900" kern="1200" dirty="0"/>
        </a:p>
      </dsp:txBody>
      <dsp:txXfrm>
        <a:off x="2816471" y="2011964"/>
        <a:ext cx="1244972" cy="1693310"/>
      </dsp:txXfrm>
    </dsp:sp>
    <dsp:sp modelId="{52E1E517-AA12-448A-ABD7-C33F160B69DC}">
      <dsp:nvSpPr>
        <dsp:cNvPr id="0" name=""/>
        <dsp:cNvSpPr/>
      </dsp:nvSpPr>
      <dsp:spPr>
        <a:xfrm>
          <a:off x="3928054" y="1258311"/>
          <a:ext cx="314207" cy="314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D9CF9-806D-4923-B25B-B953E88CF254}">
      <dsp:nvSpPr>
        <dsp:cNvPr id="0" name=""/>
        <dsp:cNvSpPr/>
      </dsp:nvSpPr>
      <dsp:spPr>
        <a:xfrm>
          <a:off x="4085157" y="1415415"/>
          <a:ext cx="1244972" cy="2289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92" tIns="0" rIns="0" bIns="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75000"/>
                </a:schemeClr>
              </a:solidFill>
            </a:rPr>
            <a:t>11,5 </a:t>
          </a:r>
          <a:r>
            <a:rPr lang="ru-RU" sz="3900" kern="1200" dirty="0" smtClean="0"/>
            <a:t>  </a:t>
          </a:r>
          <a:r>
            <a:rPr lang="ru-RU" sz="2400" kern="1200" dirty="0" smtClean="0"/>
            <a:t>2021</a:t>
          </a:r>
          <a:r>
            <a:rPr lang="ru-RU" sz="3900" kern="1200" dirty="0" smtClean="0"/>
            <a:t> </a:t>
          </a:r>
          <a:endParaRPr lang="ru-RU" sz="3900" kern="1200" dirty="0"/>
        </a:p>
      </dsp:txBody>
      <dsp:txXfrm>
        <a:off x="4085157" y="1415415"/>
        <a:ext cx="1244972" cy="2289859"/>
      </dsp:txXfrm>
    </dsp:sp>
    <dsp:sp modelId="{3E1588A1-05EF-478A-A70B-20E381E369A3}">
      <dsp:nvSpPr>
        <dsp:cNvPr id="0" name=""/>
        <dsp:cNvSpPr/>
      </dsp:nvSpPr>
      <dsp:spPr>
        <a:xfrm>
          <a:off x="5267881" y="838133"/>
          <a:ext cx="420919" cy="420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11D84-0B08-42BB-911F-D9716A54C968}">
      <dsp:nvSpPr>
        <dsp:cNvPr id="0" name=""/>
        <dsp:cNvSpPr/>
      </dsp:nvSpPr>
      <dsp:spPr>
        <a:xfrm>
          <a:off x="5478341" y="1048592"/>
          <a:ext cx="1244972" cy="2656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036" tIns="0" rIns="0" bIns="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75000"/>
                </a:schemeClr>
              </a:solidFill>
            </a:rPr>
            <a:t>10 </a:t>
          </a:r>
          <a:r>
            <a:rPr lang="ru-RU" sz="3900" kern="1200" dirty="0" smtClean="0"/>
            <a:t>      </a:t>
          </a:r>
          <a:r>
            <a:rPr lang="ru-RU" sz="2800" b="1" kern="1200" dirty="0" smtClean="0"/>
            <a:t>2024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5478341" y="1048592"/>
        <a:ext cx="1244972" cy="2656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CFD53-842C-41F4-B3A2-F97BF960ADE6}">
      <dsp:nvSpPr>
        <dsp:cNvPr id="0" name=""/>
        <dsp:cNvSpPr/>
      </dsp:nvSpPr>
      <dsp:spPr>
        <a:xfrm rot="5400000">
          <a:off x="3612230" y="-371860"/>
          <a:ext cx="1766186" cy="2941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PIRLS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TIMSS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PISA</a:t>
          </a:r>
          <a:endParaRPr lang="ru-RU" sz="1700" kern="1200" dirty="0"/>
        </a:p>
      </dsp:txBody>
      <dsp:txXfrm rot="-5400000">
        <a:off x="3024345" y="302243"/>
        <a:ext cx="2855738" cy="1593750"/>
      </dsp:txXfrm>
    </dsp:sp>
    <dsp:sp modelId="{A97361FA-F886-4595-B6F8-6490C27B3E79}">
      <dsp:nvSpPr>
        <dsp:cNvPr id="0" name=""/>
        <dsp:cNvSpPr/>
      </dsp:nvSpPr>
      <dsp:spPr>
        <a:xfrm>
          <a:off x="72025" y="6214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Когнитивные навыки</a:t>
          </a:r>
          <a:endParaRPr lang="ru-RU" sz="2900" kern="1200" dirty="0"/>
        </a:p>
      </dsp:txBody>
      <dsp:txXfrm>
        <a:off x="179798" y="113987"/>
        <a:ext cx="2747110" cy="1992186"/>
      </dsp:txXfrm>
    </dsp:sp>
    <dsp:sp modelId="{BD38A335-C926-4BB0-806E-FB2733A676B1}">
      <dsp:nvSpPr>
        <dsp:cNvPr id="0" name=""/>
        <dsp:cNvSpPr/>
      </dsp:nvSpPr>
      <dsp:spPr>
        <a:xfrm rot="5400000">
          <a:off x="3540208" y="1788379"/>
          <a:ext cx="1766186" cy="29419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Грамотность населения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Доля учащихся, получающих среднее и высшее образование</a:t>
          </a:r>
          <a:endParaRPr lang="ru-RU" sz="1700" kern="1200" dirty="0"/>
        </a:p>
      </dsp:txBody>
      <dsp:txXfrm rot="-5400000">
        <a:off x="2952323" y="2462482"/>
        <a:ext cx="2855738" cy="1593750"/>
      </dsp:txXfrm>
    </dsp:sp>
    <dsp:sp modelId="{15CEF170-7725-4A20-B400-39FD15C2B68C}">
      <dsp:nvSpPr>
        <dsp:cNvPr id="0" name=""/>
        <dsp:cNvSpPr/>
      </dsp:nvSpPr>
      <dsp:spPr>
        <a:xfrm>
          <a:off x="72025" y="2196241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Уровень образования</a:t>
          </a:r>
          <a:endParaRPr lang="ru-RU" sz="2900" kern="1200" dirty="0"/>
        </a:p>
      </dsp:txBody>
      <dsp:txXfrm>
        <a:off x="179798" y="2304014"/>
        <a:ext cx="2747110" cy="199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B8D0-50CA-473B-A6BF-267F9A37538D}">
      <dsp:nvSpPr>
        <dsp:cNvPr id="0" name=""/>
        <dsp:cNvSpPr/>
      </dsp:nvSpPr>
      <dsp:spPr>
        <a:xfrm>
          <a:off x="0" y="206157"/>
          <a:ext cx="3970784" cy="13193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Живые системы 40%</a:t>
          </a:r>
          <a:endParaRPr lang="ru-RU" sz="2700" kern="1200"/>
        </a:p>
      </dsp:txBody>
      <dsp:txXfrm>
        <a:off x="64407" y="270564"/>
        <a:ext cx="3841970" cy="1190562"/>
      </dsp:txXfrm>
    </dsp:sp>
    <dsp:sp modelId="{C8688E34-88E2-4F60-BD09-268673479AFA}">
      <dsp:nvSpPr>
        <dsp:cNvPr id="0" name=""/>
        <dsp:cNvSpPr/>
      </dsp:nvSpPr>
      <dsp:spPr>
        <a:xfrm>
          <a:off x="0" y="1603293"/>
          <a:ext cx="3970784" cy="1319376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Физические системы 33%</a:t>
          </a:r>
          <a:endParaRPr lang="ru-RU" sz="2700" kern="1200"/>
        </a:p>
      </dsp:txBody>
      <dsp:txXfrm>
        <a:off x="64407" y="1667700"/>
        <a:ext cx="3841970" cy="1190562"/>
      </dsp:txXfrm>
    </dsp:sp>
    <dsp:sp modelId="{9DE47BFB-2B72-4218-B8E8-2A3CF8A15A16}">
      <dsp:nvSpPr>
        <dsp:cNvPr id="0" name=""/>
        <dsp:cNvSpPr/>
      </dsp:nvSpPr>
      <dsp:spPr>
        <a:xfrm>
          <a:off x="0" y="3000429"/>
          <a:ext cx="3970784" cy="1319376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Земля и космические системы 27 %</a:t>
          </a:r>
          <a:endParaRPr lang="ru-RU" sz="2700" kern="1200"/>
        </a:p>
      </dsp:txBody>
      <dsp:txXfrm>
        <a:off x="64407" y="3064836"/>
        <a:ext cx="3841970" cy="1190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ABC36-856F-4299-8F72-431708D6512F}">
      <dsp:nvSpPr>
        <dsp:cNvPr id="0" name=""/>
        <dsp:cNvSpPr/>
      </dsp:nvSpPr>
      <dsp:spPr>
        <a:xfrm>
          <a:off x="0" y="67831"/>
          <a:ext cx="8229600" cy="1417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Научное объяснение природных явлений</a:t>
          </a:r>
          <a:endParaRPr lang="ru-RU" sz="2900" kern="1200" dirty="0"/>
        </a:p>
      </dsp:txBody>
      <dsp:txXfrm>
        <a:off x="69177" y="137008"/>
        <a:ext cx="8091246" cy="1278753"/>
      </dsp:txXfrm>
    </dsp:sp>
    <dsp:sp modelId="{60687451-4F10-425C-B9DB-5034990720AB}">
      <dsp:nvSpPr>
        <dsp:cNvPr id="0" name=""/>
        <dsp:cNvSpPr/>
      </dsp:nvSpPr>
      <dsp:spPr>
        <a:xfrm>
          <a:off x="0" y="1554427"/>
          <a:ext cx="8229600" cy="1417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Применение методов естественнонаучного исследования</a:t>
          </a:r>
          <a:endParaRPr lang="ru-RU" sz="2900" kern="1200" dirty="0"/>
        </a:p>
      </dsp:txBody>
      <dsp:txXfrm>
        <a:off x="69177" y="1623604"/>
        <a:ext cx="8091246" cy="1278753"/>
      </dsp:txXfrm>
    </dsp:sp>
    <dsp:sp modelId="{E11C1215-D835-4804-BB7B-4F8B19A45AD6}">
      <dsp:nvSpPr>
        <dsp:cNvPr id="0" name=""/>
        <dsp:cNvSpPr/>
      </dsp:nvSpPr>
      <dsp:spPr>
        <a:xfrm>
          <a:off x="0" y="3055054"/>
          <a:ext cx="8229600" cy="1417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Использование научных доказательств при формулировании выводов</a:t>
          </a:r>
          <a:endParaRPr lang="ru-RU" sz="2900" kern="1200" dirty="0"/>
        </a:p>
      </dsp:txBody>
      <dsp:txXfrm>
        <a:off x="69177" y="3124231"/>
        <a:ext cx="8091246" cy="12787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9483B-2D93-4F64-A1E6-47D3F27CA88B}">
      <dsp:nvSpPr>
        <dsp:cNvPr id="0" name=""/>
        <dsp:cNvSpPr/>
      </dsp:nvSpPr>
      <dsp:spPr>
        <a:xfrm rot="5400000">
          <a:off x="-175651" y="180735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31.12. 2019 г.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1" y="414935"/>
        <a:ext cx="819704" cy="351303"/>
      </dsp:txXfrm>
    </dsp:sp>
    <dsp:sp modelId="{08FF668C-7CD4-45D7-9E50-675D1CF47B25}">
      <dsp:nvSpPr>
        <dsp:cNvPr id="0" name=""/>
        <dsp:cNvSpPr/>
      </dsp:nvSpPr>
      <dsp:spPr>
        <a:xfrm rot="5400000">
          <a:off x="4246715" y="-3421925"/>
          <a:ext cx="761554" cy="761557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разработаны критерии оценки качества образования на основе международных исследований</a:t>
          </a:r>
        </a:p>
        <a:p>
          <a:pPr lvl="1" algn="l">
            <a:spcBef>
              <a:spcPct val="0"/>
            </a:spcBef>
            <a:buChar char="••"/>
          </a:pPr>
          <a:endParaRPr lang="ru-RU" sz="1200" kern="1200" dirty="0"/>
        </a:p>
      </dsp:txBody>
      <dsp:txXfrm rot="-5400000">
        <a:off x="819705" y="42261"/>
        <a:ext cx="7578399" cy="687202"/>
      </dsp:txXfrm>
    </dsp:sp>
    <dsp:sp modelId="{58A5237F-C1EA-46F3-9BC4-5C803A8E258D}">
      <dsp:nvSpPr>
        <dsp:cNvPr id="0" name=""/>
        <dsp:cNvSpPr/>
      </dsp:nvSpPr>
      <dsp:spPr>
        <a:xfrm rot="5400000">
          <a:off x="-175651" y="1235591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30.04. 2021 г.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1" y="1469791"/>
        <a:ext cx="819704" cy="351303"/>
      </dsp:txXfrm>
    </dsp:sp>
    <dsp:sp modelId="{9E1BECD5-993A-49CB-AFFD-772F94FC1557}">
      <dsp:nvSpPr>
        <dsp:cNvPr id="0" name=""/>
        <dsp:cNvSpPr/>
      </dsp:nvSpPr>
      <dsp:spPr>
        <a:xfrm rot="5400000">
          <a:off x="4246915" y="-2367269"/>
          <a:ext cx="761154" cy="761557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/>
            <a:t>25% школ пройдут оценку качества образования на основе международных исследований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819705" y="1097097"/>
        <a:ext cx="7578419" cy="686842"/>
      </dsp:txXfrm>
    </dsp:sp>
    <dsp:sp modelId="{D3EE0B8A-544D-48A1-BC34-4838CD8CEA46}">
      <dsp:nvSpPr>
        <dsp:cNvPr id="0" name=""/>
        <dsp:cNvSpPr/>
      </dsp:nvSpPr>
      <dsp:spPr>
        <a:xfrm rot="5400000">
          <a:off x="-175651" y="2290447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29.04. 2022 г.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1" y="2524647"/>
        <a:ext cx="819704" cy="351303"/>
      </dsp:txXfrm>
    </dsp:sp>
    <dsp:sp modelId="{2B5254AD-AF19-4667-9ED1-584F4B7FBEF7}">
      <dsp:nvSpPr>
        <dsp:cNvPr id="0" name=""/>
        <dsp:cNvSpPr/>
      </dsp:nvSpPr>
      <dsp:spPr>
        <a:xfrm rot="5400000">
          <a:off x="4246915" y="-1312413"/>
          <a:ext cx="761154" cy="761557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50% школ пройдут оценку качества образования на основе международных исследований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819705" y="2151953"/>
        <a:ext cx="7578419" cy="686842"/>
      </dsp:txXfrm>
    </dsp:sp>
    <dsp:sp modelId="{06979D01-1D57-4654-9BB5-C6FD20C0D32C}">
      <dsp:nvSpPr>
        <dsp:cNvPr id="0" name=""/>
        <dsp:cNvSpPr/>
      </dsp:nvSpPr>
      <dsp:spPr>
        <a:xfrm rot="5400000">
          <a:off x="-175651" y="3345303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28.04. 2023 г.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1" y="3579503"/>
        <a:ext cx="819704" cy="351303"/>
      </dsp:txXfrm>
    </dsp:sp>
    <dsp:sp modelId="{3E87EA90-26CB-42C3-8A08-EF0B2410B10F}">
      <dsp:nvSpPr>
        <dsp:cNvPr id="0" name=""/>
        <dsp:cNvSpPr/>
      </dsp:nvSpPr>
      <dsp:spPr>
        <a:xfrm rot="5400000">
          <a:off x="4246915" y="-257557"/>
          <a:ext cx="761154" cy="761557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75% школ пройдут оценку качества образования на основе международных исследований</a:t>
          </a:r>
          <a:endParaRPr lang="ru-RU" sz="1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</dsp:txBody>
      <dsp:txXfrm rot="-5400000">
        <a:off x="819705" y="3206809"/>
        <a:ext cx="7578419" cy="686842"/>
      </dsp:txXfrm>
    </dsp:sp>
    <dsp:sp modelId="{2E018E2B-4EF4-4D88-8A39-2040EA19C7D4}">
      <dsp:nvSpPr>
        <dsp:cNvPr id="0" name=""/>
        <dsp:cNvSpPr/>
      </dsp:nvSpPr>
      <dsp:spPr>
        <a:xfrm rot="5400000">
          <a:off x="-175651" y="4400159"/>
          <a:ext cx="1171007" cy="819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30.04. 2024 г.</a:t>
          </a:r>
          <a:r>
            <a:rPr lang="ru-RU" sz="1600" b="1" kern="1200" dirty="0" smtClean="0"/>
            <a:t> </a:t>
          </a:r>
          <a:endParaRPr lang="ru-RU" sz="1600" b="1" kern="1200" dirty="0"/>
        </a:p>
      </dsp:txBody>
      <dsp:txXfrm rot="-5400000">
        <a:off x="1" y="4634359"/>
        <a:ext cx="819704" cy="351303"/>
      </dsp:txXfrm>
    </dsp:sp>
    <dsp:sp modelId="{ECB22FC0-F917-4ECA-B64E-6F4C867FAF90}">
      <dsp:nvSpPr>
        <dsp:cNvPr id="0" name=""/>
        <dsp:cNvSpPr/>
      </dsp:nvSpPr>
      <dsp:spPr>
        <a:xfrm rot="5400000">
          <a:off x="4246915" y="797298"/>
          <a:ext cx="761154" cy="7615575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100% школ пройдут оценку качества образования на основе международных исследований</a:t>
          </a:r>
          <a:endParaRPr lang="ru-RU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-5400000">
        <a:off x="819705" y="4261664"/>
        <a:ext cx="7578419" cy="68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old.rcokio.ru/pics/uploads/OKO/4.%20PISA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rcokio.ru/pics/uploads/OKO/4.%20PISA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ld.rcokio.ru/pics/uploads/OKO/1.%20PIRL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old.rcokio.ru/pics/uploads/OKO/3.%20TIMS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old.rcokio.ru/pics/uploads/OKO/3.%20TIMS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25404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Международные исследования качества образования: единые ориентиры в оценке результатов 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085184"/>
            <a:ext cx="7772400" cy="158417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В.А. Чистякова,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кафедрой общего образования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ИПКиППРОРА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к.пед.н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., доцент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05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познавательной деятельности</a:t>
            </a:r>
            <a:endParaRPr lang="ru-RU" dirty="0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843881"/>
            <a:ext cx="6534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264696" cy="59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066800"/>
            <a:ext cx="7829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012" y="1762919"/>
            <a:ext cx="66579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88640"/>
            <a:ext cx="4104456" cy="635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690973" cy="33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03359" y="620687"/>
            <a:ext cx="151216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TIMSS</a:t>
            </a:r>
          </a:p>
        </p:txBody>
      </p:sp>
    </p:spTree>
    <p:extLst>
      <p:ext uri="{BB962C8B-B14F-4D97-AF65-F5344CB8AC3E}">
        <p14:creationId xmlns:p14="http://schemas.microsoft.com/office/powerpoint/2010/main" val="4035934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познавательной деятельности</a:t>
            </a:r>
            <a:endParaRPr lang="ru-RU" dirty="0"/>
          </a:p>
        </p:txBody>
      </p:sp>
      <p:pic>
        <p:nvPicPr>
          <p:cNvPr id="142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557" y="1600200"/>
            <a:ext cx="742888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20706"/>
            <a:ext cx="4680520" cy="656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248472" cy="288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732240" y="476672"/>
            <a:ext cx="158417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TIMSS</a:t>
            </a:r>
          </a:p>
        </p:txBody>
      </p:sp>
    </p:spTree>
    <p:extLst>
      <p:ext uri="{BB962C8B-B14F-4D97-AF65-F5344CB8AC3E}">
        <p14:creationId xmlns:p14="http://schemas.microsoft.com/office/powerpoint/2010/main" val="52343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000" dirty="0" smtClean="0">
                <a:solidFill>
                  <a:schemeClr val="accent4">
                    <a:lumMod val="50000"/>
                  </a:schemeClr>
                </a:solidFill>
              </a:rPr>
              <a:t>Структура теста по содержанию и видам учебно-познавательной деятельности</a:t>
            </a:r>
            <a:endParaRPr lang="ru-RU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22894"/>
            <a:ext cx="5027315" cy="303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04478" y="2132856"/>
            <a:ext cx="3384376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Умения и виды учебно-познавательной деятельности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75942"/>
              </p:ext>
            </p:extLst>
          </p:nvPr>
        </p:nvGraphicFramePr>
        <p:xfrm>
          <a:off x="457200" y="1600200"/>
          <a:ext cx="476287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Содержательные области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 класс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Биология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35 %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Физика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25 %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Химия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20 %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География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20 %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67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97782"/>
            <a:ext cx="8229600" cy="233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hlinkClick r:id="rId2"/>
              </a:rPr>
              <a:t>PISA: международное сравнительное исследование качества общего образования (</a:t>
            </a:r>
            <a:r>
              <a:rPr lang="ru-RU" dirty="0" err="1" smtClean="0">
                <a:hlinkClick r:id="rId2"/>
              </a:rPr>
              <a:t>Programme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for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International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Student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Assessment</a:t>
            </a:r>
            <a:r>
              <a:rPr lang="ru-RU" dirty="0" smtClean="0">
                <a:hlinkClick r:id="rId2"/>
              </a:rPr>
              <a:t>).</a:t>
            </a:r>
            <a:r>
              <a:rPr lang="ru-RU" dirty="0" smtClean="0"/>
              <a:t> </a:t>
            </a:r>
          </a:p>
          <a:p>
            <a:pPr marL="109728" lvl="0" indent="0">
              <a:buNone/>
            </a:pPr>
            <a:endParaRPr lang="ru-RU" dirty="0" smtClean="0"/>
          </a:p>
          <a:p>
            <a:pPr lvl="0"/>
            <a:r>
              <a:rPr lang="ru-RU" dirty="0" smtClean="0"/>
              <a:t>Целью исследования является оценка способности учащихся использовать приобретенные в школе знания и опыт для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pPr marL="109728" lvl="0" indent="0">
              <a:buNone/>
            </a:pPr>
            <a:endParaRPr lang="ru-RU" dirty="0" smtClean="0"/>
          </a:p>
          <a:p>
            <a:r>
              <a:rPr lang="ru-RU" dirty="0"/>
              <a:t>РФ принимала участие в исследованиях </a:t>
            </a:r>
            <a:r>
              <a:rPr lang="ru-RU" dirty="0" smtClean="0"/>
              <a:t>2000, 2003</a:t>
            </a:r>
            <a:r>
              <a:rPr lang="ru-RU" dirty="0"/>
              <a:t>, </a:t>
            </a:r>
            <a:r>
              <a:rPr lang="ru-RU" dirty="0" smtClean="0"/>
              <a:t>2006, 2009, 2012, </a:t>
            </a:r>
            <a:r>
              <a:rPr lang="ru-RU" dirty="0"/>
              <a:t>2015, 2018 гг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Результаты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2018 г. будут опубликованы в декабре 2019 г.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Международные исследования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УКАЗ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 национальных целях и стратегических задачах развития Российской Федерации на период до 2024 года</a:t>
            </a:r>
          </a:p>
          <a:p>
            <a:pPr marL="0" indent="0" algn="ctr">
              <a:spcAft>
                <a:spcPts val="1200"/>
              </a:spcAft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5. Правительству Российской Федерации при разработке национального проекта в сфере образования исходить из того, что в 2024 году необходимо обеспечить: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а) достижение следующих целей и целевых показателей: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глобальной конкурентоспособности российского образования, вхождение РФ в число 10 ведущих стран по качеству общего образования.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88" y="260648"/>
            <a:ext cx="3810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1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249" y="1481138"/>
            <a:ext cx="815150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PISA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-2015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4" descr="http://www.centeroko.ru/images/pisa2015_science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204864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167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378919"/>
              </p:ext>
            </p:extLst>
          </p:nvPr>
        </p:nvGraphicFramePr>
        <p:xfrm>
          <a:off x="457200" y="1600200"/>
          <a:ext cx="39707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80972"/>
            <a:ext cx="4032448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Естественнонаучная грамотность: области знаний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2776" y="188640"/>
            <a:ext cx="4464496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Доля предметов естественнонаучного цикла в учебном плане основного общего образования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572000" y="1842628"/>
            <a:ext cx="4320480" cy="1293889"/>
            <a:chOff x="0" y="14143"/>
            <a:chExt cx="5698975" cy="143010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14143"/>
              <a:ext cx="5698975" cy="14301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9813" y="175748"/>
              <a:ext cx="5559351" cy="1198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Биология 7 ч. (27 %)</a:t>
              </a:r>
              <a:endParaRPr lang="ru-RU" sz="28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624926" y="3284985"/>
            <a:ext cx="4267555" cy="1152128"/>
            <a:chOff x="0" y="1547928"/>
            <a:chExt cx="5698975" cy="143010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1547928"/>
              <a:ext cx="5698975" cy="14301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69812" y="1617740"/>
              <a:ext cx="5559351" cy="1290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Физика и химия 11 ч. (42,3%)</a:t>
              </a:r>
              <a:endParaRPr lang="ru-RU" sz="2800" kern="12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77203" y="4506925"/>
            <a:ext cx="4215278" cy="1293889"/>
            <a:chOff x="0" y="3081714"/>
            <a:chExt cx="5698975" cy="143010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3081714"/>
              <a:ext cx="5698975" cy="14301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69812" y="3151526"/>
              <a:ext cx="5559351" cy="1290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География и астрономия 8 ч. (33,4%)</a:t>
              </a:r>
              <a:endParaRPr lang="ru-RU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5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03010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PISA-2015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     Естественнонаучная грамотность: компетенции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779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уровню </a:t>
            </a:r>
            <a:r>
              <a:rPr lang="ru-RU" dirty="0" err="1"/>
              <a:t>сформированности</a:t>
            </a:r>
            <a:r>
              <a:rPr lang="ru-RU" dirty="0"/>
              <a:t> естественно- научных компетенций российские учащиеся </a:t>
            </a:r>
            <a:r>
              <a:rPr lang="ru-RU" dirty="0" smtClean="0"/>
              <a:t>уступают </a:t>
            </a:r>
            <a:r>
              <a:rPr lang="ru-RU" dirty="0"/>
              <a:t>своим сверстникам из стран ОЭСР. </a:t>
            </a:r>
            <a:r>
              <a:rPr lang="ru-RU" dirty="0" smtClean="0"/>
              <a:t>Наибольшие </a:t>
            </a:r>
            <a:r>
              <a:rPr lang="ru-RU" dirty="0"/>
              <a:t>затруднения у них возникают при выполнении заданий на применение методов </a:t>
            </a:r>
            <a:r>
              <a:rPr lang="ru-RU" dirty="0" smtClean="0"/>
              <a:t>естественнонаучного </a:t>
            </a:r>
            <a:r>
              <a:rPr lang="ru-RU" dirty="0"/>
              <a:t>исследования (484 балла). Такие задания </a:t>
            </a:r>
            <a:r>
              <a:rPr lang="ru-RU" dirty="0" smtClean="0"/>
              <a:t>составляют </a:t>
            </a:r>
            <a:r>
              <a:rPr lang="ru-RU" dirty="0"/>
              <a:t>около 21% от общего числа заданий. </a:t>
            </a:r>
            <a:r>
              <a:rPr lang="ru-RU" dirty="0" smtClean="0"/>
              <a:t>Заметно </a:t>
            </a:r>
            <a:r>
              <a:rPr lang="ru-RU" dirty="0"/>
              <a:t>отставание и при выполнении заданий на научное объяснение явлений (48% от общего числа заданий), а также на интерпретацию данных и </a:t>
            </a:r>
            <a:r>
              <a:rPr lang="ru-RU" dirty="0" smtClean="0"/>
              <a:t>использование </a:t>
            </a:r>
            <a:r>
              <a:rPr lang="ru-RU" dirty="0"/>
              <a:t>научных доказательств для получения выводов (31% от всех заданий).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по видам деятельности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50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6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www.centeroko.ru/images/pisa2015_math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Математическая грамотность </a:t>
            </a:r>
            <a:r>
              <a:rPr lang="ru-RU" i="1" dirty="0"/>
              <a:t>– это способность </a:t>
            </a:r>
            <a:r>
              <a:rPr lang="ru-RU" i="1" dirty="0" smtClean="0"/>
              <a:t>формулировать</a:t>
            </a:r>
            <a:r>
              <a:rPr lang="ru-RU" i="1" dirty="0"/>
              <a:t>, применять и </a:t>
            </a:r>
            <a:r>
              <a:rPr lang="ru-RU" i="1" dirty="0" smtClean="0"/>
              <a:t>интерпретировать </a:t>
            </a:r>
            <a:r>
              <a:rPr lang="ru-RU" i="1" dirty="0"/>
              <a:t>математику в разнообразных контекстах. </a:t>
            </a:r>
            <a:endParaRPr lang="ru-RU" i="1" dirty="0" smtClean="0"/>
          </a:p>
          <a:p>
            <a:pPr marL="109728" indent="0">
              <a:buNone/>
            </a:pPr>
            <a:endParaRPr lang="ru-RU" i="1" dirty="0" smtClean="0"/>
          </a:p>
          <a:p>
            <a:pPr marL="109728" indent="0">
              <a:buNone/>
            </a:pPr>
            <a:r>
              <a:rPr lang="ru-RU" i="1" dirty="0" smtClean="0"/>
              <a:t>Она включает:</a:t>
            </a:r>
          </a:p>
          <a:p>
            <a:r>
              <a:rPr lang="ru-RU" i="1" dirty="0" smtClean="0"/>
              <a:t> математические рассуждения; </a:t>
            </a:r>
          </a:p>
          <a:p>
            <a:r>
              <a:rPr lang="ru-RU" i="1" dirty="0" smtClean="0"/>
              <a:t>использование </a:t>
            </a:r>
            <a:r>
              <a:rPr lang="ru-RU" i="1" dirty="0"/>
              <a:t>математических понятий, процедур, фактов и инструментов для </a:t>
            </a:r>
            <a:r>
              <a:rPr lang="ru-RU" b="1" i="1" dirty="0"/>
              <a:t>описания, объяснения и предсказания </a:t>
            </a:r>
            <a:r>
              <a:rPr lang="ru-RU" i="1" dirty="0"/>
              <a:t>явлений. </a:t>
            </a:r>
            <a:endParaRPr lang="ru-RU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Математическая </a:t>
            </a:r>
            <a:r>
              <a:rPr lang="ru-RU" b="1" i="1" dirty="0"/>
              <a:t>грамотность </a:t>
            </a:r>
            <a:r>
              <a:rPr lang="ru-RU" i="1" dirty="0" smtClean="0"/>
              <a:t>помогает </a:t>
            </a:r>
            <a:r>
              <a:rPr lang="ru-RU" i="1" dirty="0"/>
              <a:t>людям </a:t>
            </a:r>
            <a:r>
              <a:rPr lang="ru-RU" i="1" dirty="0" smtClean="0"/>
              <a:t>понять </a:t>
            </a:r>
            <a:r>
              <a:rPr lang="ru-RU" i="1" dirty="0"/>
              <a:t>роль математики в мире, высказывать хорошо обоснованные суждения и принимать решения, которые должны принимать </a:t>
            </a:r>
            <a:r>
              <a:rPr lang="ru-RU" i="1" dirty="0" smtClean="0"/>
              <a:t>конструктивные</a:t>
            </a:r>
            <a:r>
              <a:rPr lang="ru-RU" i="1" dirty="0"/>
              <a:t>, активные и размышляющие </a:t>
            </a:r>
            <a:r>
              <a:rPr lang="ru-RU" i="1" dirty="0" smtClean="0"/>
              <a:t>граждане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805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Анализ </a:t>
            </a:r>
            <a:r>
              <a:rPr lang="ru-RU" dirty="0"/>
              <a:t>результатов выполнения российскими учащимися заданий, </a:t>
            </a:r>
            <a:r>
              <a:rPr lang="ru-RU" dirty="0" smtClean="0"/>
              <a:t>требующих </a:t>
            </a:r>
            <a:r>
              <a:rPr lang="ru-RU" dirty="0"/>
              <a:t>применения различных видов деятельности, показывает, что </a:t>
            </a:r>
            <a:r>
              <a:rPr lang="ru-RU" dirty="0" smtClean="0"/>
              <a:t>российские </a:t>
            </a:r>
            <a:r>
              <a:rPr lang="ru-RU" dirty="0"/>
              <a:t>учащиеся </a:t>
            </a:r>
            <a:r>
              <a:rPr lang="ru-RU" dirty="0" smtClean="0"/>
              <a:t>успешнее </a:t>
            </a:r>
            <a:r>
              <a:rPr lang="ru-RU" dirty="0"/>
              <a:t>могут «интерпретировать» полученное </a:t>
            </a:r>
            <a:r>
              <a:rPr lang="ru-RU" dirty="0" smtClean="0"/>
              <a:t>математическое </a:t>
            </a:r>
            <a:r>
              <a:rPr lang="ru-RU" dirty="0"/>
              <a:t>решение и «применять» </a:t>
            </a:r>
            <a:r>
              <a:rPr lang="ru-RU" dirty="0" smtClean="0"/>
              <a:t>математику </a:t>
            </a:r>
            <a:r>
              <a:rPr lang="ru-RU" dirty="0"/>
              <a:t>для решения поставленной проблемы и менее успешно </a:t>
            </a:r>
            <a:r>
              <a:rPr lang="ru-RU" dirty="0" smtClean="0"/>
              <a:t>справляются </a:t>
            </a:r>
            <a:r>
              <a:rPr lang="ru-RU" dirty="0"/>
              <a:t>с «формулированием» проблемы на языке математики.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по видам деятельности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07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7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://www.centeroko.ru/images/pisa2015_read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4574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Читательская грамотность </a:t>
            </a:r>
            <a:r>
              <a:rPr lang="ru-RU" i="1" dirty="0"/>
              <a:t>– </a:t>
            </a:r>
            <a:r>
              <a:rPr lang="ru-RU" i="1" dirty="0" smtClean="0"/>
              <a:t>способность </a:t>
            </a:r>
            <a:r>
              <a:rPr lang="ru-RU" i="1" dirty="0"/>
              <a:t>человека понимать и использовать письменные тексты, размышлять о них и </a:t>
            </a:r>
            <a:r>
              <a:rPr lang="ru-RU" i="1" dirty="0" smtClean="0"/>
              <a:t>заниматься </a:t>
            </a:r>
            <a:r>
              <a:rPr lang="ru-RU" i="1" dirty="0"/>
              <a:t>чтением для того, чтобы достигать своих целей, расширять свои знания и </a:t>
            </a:r>
            <a:r>
              <a:rPr lang="ru-RU" i="1" dirty="0" smtClean="0"/>
              <a:t>возможности</a:t>
            </a:r>
            <a:r>
              <a:rPr lang="ru-RU" i="1" dirty="0"/>
              <a:t>, участвовать в социальной жизни.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82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целом результаты выполнения российскими учащимися заданий, </a:t>
            </a:r>
            <a:r>
              <a:rPr lang="ru-RU" dirty="0" smtClean="0"/>
              <a:t>оценивающих </a:t>
            </a:r>
            <a:r>
              <a:rPr lang="ru-RU" dirty="0"/>
              <a:t>различные читательские умения, повторяют основные тенденции для </a:t>
            </a:r>
            <a:r>
              <a:rPr lang="ru-RU" dirty="0" smtClean="0"/>
              <a:t>средних </a:t>
            </a:r>
            <a:r>
              <a:rPr lang="ru-RU" dirty="0"/>
              <a:t>результатов стран ОЭСР. </a:t>
            </a:r>
            <a:endParaRPr lang="ru-RU" dirty="0" smtClean="0"/>
          </a:p>
          <a:p>
            <a:r>
              <a:rPr lang="ru-RU" dirty="0" smtClean="0"/>
              <a:t>Умения найти, интегрировать</a:t>
            </a:r>
            <a:r>
              <a:rPr lang="ru-RU" dirty="0"/>
              <a:t> </a:t>
            </a:r>
            <a:r>
              <a:rPr lang="ru-RU" dirty="0" smtClean="0"/>
              <a:t>и интерпретировать информацию</a:t>
            </a:r>
            <a:r>
              <a:rPr lang="ru-RU" dirty="0"/>
              <a:t> </a:t>
            </a:r>
            <a:r>
              <a:rPr lang="ru-RU" dirty="0" smtClean="0"/>
              <a:t>сформировано несколько выше, чем у</a:t>
            </a:r>
            <a:r>
              <a:rPr lang="ru-RU" dirty="0"/>
              <a:t> их сверстников из стран </a:t>
            </a:r>
            <a:r>
              <a:rPr lang="ru-RU" dirty="0" smtClean="0"/>
              <a:t>ОЭСР. </a:t>
            </a:r>
          </a:p>
          <a:p>
            <a:r>
              <a:rPr lang="ru-RU" dirty="0" smtClean="0"/>
              <a:t>Умение осмыслить </a:t>
            </a:r>
            <a:r>
              <a:rPr lang="ru-RU" dirty="0"/>
              <a:t>и оценить информацию текста развито у российских 15-летних читателей несколько хуже, чем у их сверстников из стран ОЭСР.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по читательским действиям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02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969263"/>
              </p:ext>
            </p:extLst>
          </p:nvPr>
        </p:nvGraphicFramePr>
        <p:xfrm>
          <a:off x="285720" y="2285992"/>
          <a:ext cx="822960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Средневзвешенный результат российской федерации в группе международных исследований качества общего образования, средневзвешенное место российской федерации (не ниже):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01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169876"/>
              </p:ext>
            </p:extLst>
          </p:nvPr>
        </p:nvGraphicFramePr>
        <p:xfrm>
          <a:off x="251520" y="1268760"/>
          <a:ext cx="8435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Национальный проект «Образование»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06356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Благодарю за внимание!</a:t>
            </a:r>
            <a:endParaRPr lang="ru-RU" sz="4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492158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Российское образование в мировых рейтингах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372200" y="1628800"/>
            <a:ext cx="576064" cy="4248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64288" y="2708920"/>
            <a:ext cx="180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Уровень образования </a:t>
            </a:r>
          </a:p>
          <a:p>
            <a:r>
              <a:rPr lang="ru-RU" sz="2800" b="1" dirty="0" smtClean="0"/>
              <a:t>в стране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9435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hlinkClick r:id="rId2"/>
              </a:rPr>
              <a:t>PIRLS: исследование качества чтения и понимания текста (</a:t>
            </a:r>
            <a:r>
              <a:rPr lang="ru-RU" dirty="0" err="1" smtClean="0">
                <a:hlinkClick r:id="rId2"/>
              </a:rPr>
              <a:t>Progress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in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International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Reading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Literacy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Study</a:t>
            </a:r>
            <a:r>
              <a:rPr lang="ru-RU" dirty="0" smtClean="0">
                <a:hlinkClick r:id="rId2"/>
              </a:rPr>
              <a:t>). </a:t>
            </a:r>
            <a:endParaRPr lang="ru-RU" dirty="0" smtClean="0"/>
          </a:p>
          <a:p>
            <a:pPr lvl="0"/>
            <a:r>
              <a:rPr lang="ru-RU" dirty="0" smtClean="0"/>
              <a:t>Исследование проводится с целью сравнения уровня и качества чтения и понимания текста учащимися начальной школы в странах мира, а также выявления и интерпретации различий в национальных системах образования с целью совершенствования процесса обучения чтению.</a:t>
            </a:r>
          </a:p>
          <a:p>
            <a:r>
              <a:rPr lang="ru-RU" dirty="0" smtClean="0"/>
              <a:t>РФ принимала участие в исследованиях 2001, 2006, 2011, 2016 гг.</a:t>
            </a:r>
            <a:r>
              <a:rPr lang="ru-RU" b="1" dirty="0"/>
              <a:t> </a:t>
            </a:r>
            <a:endParaRPr lang="en-US" b="1" dirty="0" smtClean="0"/>
          </a:p>
          <a:p>
            <a:r>
              <a:rPr lang="ru-RU" dirty="0"/>
              <a:t>Результаты российских четвероклассников значительно улучшились по сравнению с предыдущими циклами исследования. Отмечается устойчивая положительная </a:t>
            </a:r>
            <a:r>
              <a:rPr lang="ru-RU" dirty="0" smtClean="0"/>
              <a:t>динамика:</a:t>
            </a:r>
          </a:p>
          <a:p>
            <a:pPr marL="0" indent="0">
              <a:buNone/>
            </a:pPr>
            <a:r>
              <a:rPr lang="ru-RU" dirty="0" smtClean="0"/>
              <a:t>                         </a:t>
            </a:r>
            <a:r>
              <a:rPr lang="en-US" dirty="0" smtClean="0"/>
              <a:t>2001 </a:t>
            </a:r>
            <a:r>
              <a:rPr lang="ru-RU" dirty="0" smtClean="0"/>
              <a:t>г. – 16 место</a:t>
            </a:r>
          </a:p>
          <a:p>
            <a:pPr marL="0" indent="0">
              <a:buNone/>
            </a:pPr>
            <a:r>
              <a:rPr lang="ru-RU" dirty="0" smtClean="0"/>
              <a:t>                         2006 г. – 1 место</a:t>
            </a:r>
          </a:p>
          <a:p>
            <a:pPr marL="0" indent="0">
              <a:buNone/>
            </a:pPr>
            <a:r>
              <a:rPr lang="ru-RU" dirty="0" smtClean="0"/>
              <a:t>                         2011 г. – 2 место</a:t>
            </a:r>
          </a:p>
          <a:p>
            <a:pPr marL="0" indent="0">
              <a:buNone/>
            </a:pPr>
            <a:r>
              <a:rPr lang="ru-RU" dirty="0" smtClean="0"/>
              <a:t>                         2016 г. – 1 место</a:t>
            </a:r>
            <a:endParaRPr lang="ru-RU" b="1" dirty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Международные исследования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8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hlinkClick r:id="rId2"/>
              </a:rPr>
              <a:t>TIMSS: международное сравнительное исследование качества общего образования (</a:t>
            </a:r>
            <a:r>
              <a:rPr lang="ru-RU" dirty="0" err="1" smtClean="0">
                <a:hlinkClick r:id="rId2"/>
              </a:rPr>
              <a:t>Third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International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Mathematics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and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Science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Study</a:t>
            </a:r>
            <a:r>
              <a:rPr lang="ru-RU" dirty="0" smtClean="0">
                <a:hlinkClick r:id="rId2"/>
              </a:rPr>
              <a:t>).</a:t>
            </a:r>
            <a:r>
              <a:rPr lang="ru-RU" dirty="0" smtClean="0"/>
              <a:t> </a:t>
            </a:r>
          </a:p>
          <a:p>
            <a:pPr lvl="0"/>
            <a:endParaRPr lang="ru-RU" dirty="0" smtClean="0"/>
          </a:p>
          <a:p>
            <a:pPr lvl="0"/>
            <a:r>
              <a:rPr lang="ru-RU" sz="3000" dirty="0" smtClean="0"/>
              <a:t>Основной целью исследования является сравнительная оценка качества математического и естественнонаучного образования учащихся 4, 8 и 11 классов.</a:t>
            </a:r>
          </a:p>
          <a:p>
            <a:pPr lvl="0"/>
            <a:r>
              <a:rPr lang="ru-RU" sz="3000" dirty="0"/>
              <a:t>РФ принимала участие в исследованиях </a:t>
            </a:r>
            <a:r>
              <a:rPr lang="ru-RU" sz="3000" dirty="0" smtClean="0"/>
              <a:t>2003, 2007, </a:t>
            </a:r>
            <a:r>
              <a:rPr lang="ru-RU" sz="3000" dirty="0"/>
              <a:t>2011, </a:t>
            </a:r>
            <a:r>
              <a:rPr lang="ru-RU" sz="3000" dirty="0" smtClean="0"/>
              <a:t>2015, 2018 </a:t>
            </a:r>
            <a:r>
              <a:rPr lang="ru-RU" sz="3000" dirty="0"/>
              <a:t>гг</a:t>
            </a:r>
            <a:r>
              <a:rPr lang="ru-RU" sz="3000" dirty="0" smtClean="0"/>
              <a:t>. </a:t>
            </a:r>
            <a:r>
              <a:rPr lang="ru-RU" sz="3000" dirty="0" smtClean="0">
                <a:solidFill>
                  <a:schemeClr val="accent2">
                    <a:lumMod val="75000"/>
                  </a:schemeClr>
                </a:solidFill>
              </a:rPr>
              <a:t>Результаты 2018 г. будут опубликованы в декабре 2019 г.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Международные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6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TIMSS</a:t>
            </a:r>
            <a:r>
              <a:rPr lang="en-US" dirty="0" smtClean="0"/>
              <a:t> - 2015</a:t>
            </a:r>
            <a:endParaRPr lang="ru-RU" dirty="0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48965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744" y="3500438"/>
            <a:ext cx="4308256" cy="28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57331"/>
            <a:ext cx="8229600" cy="381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439</TotalTime>
  <Words>707</Words>
  <Application>Microsoft Office PowerPoint</Application>
  <PresentationFormat>Экран (4:3)</PresentationFormat>
  <Paragraphs>104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Международные исследования качества образования: единые ориентиры в оценке результатов обучающихся </vt:lpstr>
      <vt:lpstr>Презентация PowerPoint</vt:lpstr>
      <vt:lpstr>Средневзвешенный результат российской федерации в группе международных исследований качества общего образования, средневзвешенное место российской федерации (не ниже): </vt:lpstr>
      <vt:lpstr>Российское образование в мировых рейтингах</vt:lpstr>
      <vt:lpstr>Презентация PowerPoint</vt:lpstr>
      <vt:lpstr>Международные исследования</vt:lpstr>
      <vt:lpstr>Международные исследования</vt:lpstr>
      <vt:lpstr>TIMSS - 2015</vt:lpstr>
      <vt:lpstr>Презентация PowerPoint</vt:lpstr>
      <vt:lpstr>Виды познавательной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познавательной деятельности</vt:lpstr>
      <vt:lpstr>Презентация PowerPoint</vt:lpstr>
      <vt:lpstr>Структура теста по содержанию и видам учебно-познавательной деятельности</vt:lpstr>
      <vt:lpstr>Презентация PowerPoint</vt:lpstr>
      <vt:lpstr>Международные исследования</vt:lpstr>
      <vt:lpstr>PISA-2015</vt:lpstr>
      <vt:lpstr>Презентация PowerPoint</vt:lpstr>
      <vt:lpstr>PISA-2015      Естественнонаучная грамотность: компетенции</vt:lpstr>
      <vt:lpstr>Результаты по видам деятельности  </vt:lpstr>
      <vt:lpstr>Презентация PowerPoint</vt:lpstr>
      <vt:lpstr>Презентация PowerPoint</vt:lpstr>
      <vt:lpstr>Результаты по видам деятельности  </vt:lpstr>
      <vt:lpstr>Презентация PowerPoint</vt:lpstr>
      <vt:lpstr>Презентация PowerPoint</vt:lpstr>
      <vt:lpstr>Результаты по читательским действиям  </vt:lpstr>
      <vt:lpstr>Национальный проект «Образование»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школьного биологического образования </dc:title>
  <dc:creator>пользователь</dc:creator>
  <cp:lastModifiedBy>Пользователь</cp:lastModifiedBy>
  <cp:revision>30</cp:revision>
  <cp:lastPrinted>2019-05-14T10:11:57Z</cp:lastPrinted>
  <dcterms:created xsi:type="dcterms:W3CDTF">2019-05-14T04:25:27Z</dcterms:created>
  <dcterms:modified xsi:type="dcterms:W3CDTF">2019-10-28T09:20:23Z</dcterms:modified>
</cp:coreProperties>
</file>